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97C0E8C-3697-473A-B8CB-DEE11B74C1D7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06A19247-A122-4EB5-98F1-9220A5FB820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8811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C0E8C-3697-473A-B8CB-DEE11B74C1D7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19247-A122-4EB5-98F1-9220A5FB82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685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C0E8C-3697-473A-B8CB-DEE11B74C1D7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19247-A122-4EB5-98F1-9220A5FB820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59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C0E8C-3697-473A-B8CB-DEE11B74C1D7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19247-A122-4EB5-98F1-9220A5FB820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5176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C0E8C-3697-473A-B8CB-DEE11B74C1D7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19247-A122-4EB5-98F1-9220A5FB82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115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C0E8C-3697-473A-B8CB-DEE11B74C1D7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19247-A122-4EB5-98F1-9220A5FB820A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17140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C0E8C-3697-473A-B8CB-DEE11B74C1D7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19247-A122-4EB5-98F1-9220A5FB820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01136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C0E8C-3697-473A-B8CB-DEE11B74C1D7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19247-A122-4EB5-98F1-9220A5FB820A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61177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C0E8C-3697-473A-B8CB-DEE11B74C1D7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19247-A122-4EB5-98F1-9220A5FB820A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3769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C0E8C-3697-473A-B8CB-DEE11B74C1D7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19247-A122-4EB5-98F1-9220A5FB82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341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C0E8C-3697-473A-B8CB-DEE11B74C1D7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19247-A122-4EB5-98F1-9220A5FB820A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1019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C0E8C-3697-473A-B8CB-DEE11B74C1D7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19247-A122-4EB5-98F1-9220A5FB82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627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C0E8C-3697-473A-B8CB-DEE11B74C1D7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19247-A122-4EB5-98F1-9220A5FB820A}" type="slidenum">
              <a:rPr lang="ru-RU" smtClean="0"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4059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C0E8C-3697-473A-B8CB-DEE11B74C1D7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19247-A122-4EB5-98F1-9220A5FB820A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7300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C0E8C-3697-473A-B8CB-DEE11B74C1D7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19247-A122-4EB5-98F1-9220A5FB82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368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C0E8C-3697-473A-B8CB-DEE11B74C1D7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19247-A122-4EB5-98F1-9220A5FB820A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7222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C0E8C-3697-473A-B8CB-DEE11B74C1D7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19247-A122-4EB5-98F1-9220A5FB82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356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97C0E8C-3697-473A-B8CB-DEE11B74C1D7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6A19247-A122-4EB5-98F1-9220A5FB82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208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Учитель математики </a:t>
            </a:r>
            <a:r>
              <a:rPr lang="ru-RU" dirty="0" err="1" smtClean="0"/>
              <a:t>Е.А.Чалая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Подготовка к ЕГЭ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30598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6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8424936" cy="2395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05" y="2137845"/>
            <a:ext cx="8784976" cy="3393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05" y="5604913"/>
            <a:ext cx="8827813" cy="992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3931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7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63" y="1196752"/>
            <a:ext cx="8894763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81126"/>
            <a:ext cx="8674119" cy="1152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517232"/>
            <a:ext cx="7920880" cy="1319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2831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8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8702483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350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64" y="1412776"/>
            <a:ext cx="8754248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521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9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484784"/>
            <a:ext cx="8640960" cy="631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4" y="2348880"/>
            <a:ext cx="8925241" cy="1841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0784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10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8862790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9" y="4190316"/>
            <a:ext cx="8744120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2694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11.</a:t>
            </a:r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8" y="1628800"/>
            <a:ext cx="9092062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16175"/>
            <a:ext cx="8496350" cy="1300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654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Задание 12</a:t>
            </a:r>
            <a:endParaRPr lang="ru-RU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4" y="1772816"/>
            <a:ext cx="9178670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2896"/>
            <a:ext cx="9190430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76" y="3501008"/>
            <a:ext cx="8908514" cy="2539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8702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13</a:t>
            </a:r>
            <a:endParaRPr lang="ru-RU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043961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6912"/>
            <a:ext cx="9071609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0267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332656"/>
            <a:ext cx="8160793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634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1.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i="0" dirty="0" smtClean="0">
                <a:solidFill>
                  <a:srgbClr val="000000"/>
                </a:solidFill>
                <a:effectLst/>
                <a:latin typeface="times new roman"/>
              </a:rPr>
              <a:t>1. 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Система навигации самолёта информирует пассажира о том, что полёт проходит на высоте 37 000 футов. Выразите высоту полёта в метрах. Считайте, что 1 фут равен 30,5 см.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523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85216"/>
            <a:ext cx="7086550" cy="6835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Задание 15</a:t>
            </a:r>
            <a:endParaRPr lang="ru-RU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268760"/>
            <a:ext cx="7801433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5" y="1270054"/>
            <a:ext cx="9313126" cy="3239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65104"/>
            <a:ext cx="7104754" cy="2492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5482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b="1" i="0" dirty="0" smtClean="0">
                <a:solidFill>
                  <a:srgbClr val="000000"/>
                </a:solidFill>
                <a:effectLst/>
                <a:latin typeface="times new roman"/>
              </a:rPr>
              <a:t>Решение.</a:t>
            </a:r>
          </a:p>
          <a:p>
            <a:pPr algn="just"/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Переведем высоту из футов в сантиметры: 37 000 · 30,5 = 1 128 500 см. </a:t>
            </a:r>
          </a:p>
          <a:p>
            <a:pPr algn="just"/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Переведем высоту из сантиметров в метры: 1 128 500 : 100 = 11 285 м. </a:t>
            </a:r>
          </a:p>
          <a:p>
            <a:pPr algn="just"/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Следовательно, полет проходит на высоте 11 285 метров.</a:t>
            </a: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Ответ: 11 285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222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dirty="0" smtClean="0"/>
              <a:t>Задание 2.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686800" cy="2808313"/>
          </a:xfrm>
        </p:spPr>
        <p:txBody>
          <a:bodyPr>
            <a:normAutofit lnSpcReduction="10000"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На рисунке жирными точками показана среднесуточная температура воздуха в Бресте каждый день с 6 по 19 июля 1981 года. По горизонтали указываются числа месяца, по вертикали — температура в градусах Цельсия. Для наглядности жирные точки соединены линией. Определите по рисунку разность между наибольшей и наименьшей среднесуточными температурами за указанный период. Ответ дайте в градусах Цельсия.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73016"/>
            <a:ext cx="4741697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284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1" i="0" dirty="0" smtClean="0">
                <a:solidFill>
                  <a:srgbClr val="000000"/>
                </a:solidFill>
                <a:effectLst/>
                <a:latin typeface="times new roman"/>
              </a:rPr>
              <a:t>Решение.</a:t>
            </a:r>
          </a:p>
          <a:p>
            <a:pPr algn="just"/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Из графика видно, что наибольшая и наименьшая температура за указанный период составляла 26 °C и 16 °C соответственно (см. рисунок). Их разность равняется 10 °C.</a:t>
            </a:r>
          </a:p>
          <a:p>
            <a:pPr algn="just"/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 </a:t>
            </a:r>
          </a:p>
          <a:p>
            <a:pPr algn="just"/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Ответ: 10.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830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3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79" y="1700808"/>
            <a:ext cx="9150079" cy="1930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29" y="3313205"/>
            <a:ext cx="9041297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6168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3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8864940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" y="3212976"/>
            <a:ext cx="8809037" cy="258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8720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4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Какова вероятность того, что случайно выбранный телефонный номер оканчивается двумя чётными цифрами?</a:t>
            </a:r>
          </a:p>
          <a:p>
            <a:pPr algn="just"/>
            <a:r>
              <a:rPr lang="ru-RU" b="1" i="0" dirty="0" err="1" smtClean="0">
                <a:solidFill>
                  <a:srgbClr val="000000"/>
                </a:solidFill>
                <a:effectLst/>
                <a:latin typeface="times new roman"/>
              </a:rPr>
              <a:t>Решение.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/>
              </a:rPr>
              <a:t>Вероятность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 того, что на одном из требуемых мест окажется чётное число равна 0,5. Следовательно, вероятность того, что на двух местах одновременно окажутся два чётных числа равна 0,5 · 0,5 = 0,25.</a:t>
            </a:r>
          </a:p>
          <a:p>
            <a:pPr algn="just"/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 </a:t>
            </a:r>
          </a:p>
          <a:p>
            <a:pPr algn="just"/>
            <a:r>
              <a:rPr lang="ru-RU" b="0" i="0" dirty="0" smtClean="0">
                <a:solidFill>
                  <a:srgbClr val="000000"/>
                </a:solidFill>
                <a:effectLst/>
                <a:latin typeface="times new roman"/>
              </a:rPr>
              <a:t>Ответ: 0,25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3337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5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268760"/>
            <a:ext cx="7554179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32526"/>
            <a:ext cx="8665000" cy="2117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062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2309</TotalTime>
  <Words>138</Words>
  <Application>Microsoft Office PowerPoint</Application>
  <PresentationFormat>Экран (4:3)</PresentationFormat>
  <Paragraphs>32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Garamond</vt:lpstr>
      <vt:lpstr>times new roman</vt:lpstr>
      <vt:lpstr>Натуральные материалы</vt:lpstr>
      <vt:lpstr>Учитель математики Е.А.Чалая</vt:lpstr>
      <vt:lpstr>Задание 1.</vt:lpstr>
      <vt:lpstr>Презентация PowerPoint</vt:lpstr>
      <vt:lpstr>Задание 2.</vt:lpstr>
      <vt:lpstr>Презентация PowerPoint</vt:lpstr>
      <vt:lpstr>Задание 3</vt:lpstr>
      <vt:lpstr>Задание 3</vt:lpstr>
      <vt:lpstr>Задание 4</vt:lpstr>
      <vt:lpstr>Задание 5</vt:lpstr>
      <vt:lpstr>Задание 6</vt:lpstr>
      <vt:lpstr>Задание 7</vt:lpstr>
      <vt:lpstr>Задание 8</vt:lpstr>
      <vt:lpstr>Презентация PowerPoint</vt:lpstr>
      <vt:lpstr>Задание 9</vt:lpstr>
      <vt:lpstr>Задание 10</vt:lpstr>
      <vt:lpstr>Задание 11.</vt:lpstr>
      <vt:lpstr> Задание 12</vt:lpstr>
      <vt:lpstr>Задание 13</vt:lpstr>
      <vt:lpstr>Презентация PowerPoint</vt:lpstr>
      <vt:lpstr>Задание 15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3.06</dc:title>
  <dc:creator>Оля</dc:creator>
  <cp:lastModifiedBy>User</cp:lastModifiedBy>
  <cp:revision>16</cp:revision>
  <dcterms:created xsi:type="dcterms:W3CDTF">2020-06-01T16:31:48Z</dcterms:created>
  <dcterms:modified xsi:type="dcterms:W3CDTF">2023-10-23T08:02:18Z</dcterms:modified>
</cp:coreProperties>
</file>