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EC83C2-F3E1-4C19-B785-4691ED720C0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37BBDC-FB13-48AB-9829-14234E49E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7;&#1072;&#1074;&#1091;&#1095;\&#1056;&#1072;&#1073;&#1086;&#1095;&#1080;&#1081;%20&#1089;&#1090;&#1086;&#1083;\&#1086;&#1074;&#1086;&#1097;&#1080;\Ogyrec_1.mpg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&#1047;&#1072;&#1074;&#1091;&#1095;\&#1056;&#1072;&#1073;&#1086;&#1095;&#1080;&#1081;%20&#1089;&#1090;&#1086;&#1083;\&#1086;&#1074;&#1086;&#1097;&#1080;\Ogyrec_2.mpg" TargetMode="External"/><Relationship Id="rId1" Type="http://schemas.openxmlformats.org/officeDocument/2006/relationships/video" Target="file:///C:\Documents%20and%20Settings\&#1047;&#1072;&#1074;&#1091;&#1095;\&#1056;&#1072;&#1073;&#1086;&#1095;&#1080;&#1081;%20&#1089;&#1090;&#1086;&#1083;\&#1086;&#1074;&#1086;&#1097;&#1080;\Ogyrec_1.mp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57760"/>
            <a:ext cx="8305800" cy="1714512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115328" cy="1428760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/>
                </a:solidFill>
              </a:rPr>
              <a:t>Самое здоровое блюдо</a:t>
            </a:r>
            <a:endParaRPr lang="ru-RU" sz="6000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www.smachno.ua/img/forall/salat2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301" y="2996952"/>
            <a:ext cx="3357586" cy="2357454"/>
          </a:xfrm>
          <a:prstGeom prst="round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5" name="Рисунок 4" descr="http://www.smachno.ua/img/forall/Carrot_Juice_Concentrate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1905000" cy="2500330"/>
          </a:xfrm>
          <a:prstGeom prst="round2Diag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/>
          <a:lstStyle/>
          <a:p>
            <a:pPr algn="ctr"/>
            <a:r>
              <a:rPr lang="ru-RU" dirty="0" smtClean="0"/>
              <a:t>4.Нельзя соединять теплые и холодные овощи – салат быстро испортится.</a:t>
            </a:r>
          </a:p>
          <a:p>
            <a:pPr algn="ctr"/>
            <a:r>
              <a:rPr lang="ru-RU" dirty="0" smtClean="0"/>
              <a:t>5.Овощи для салатов можно приготовить заранее (за 1-2часа до подачи на стол).</a:t>
            </a:r>
          </a:p>
          <a:p>
            <a:pPr algn="ctr"/>
            <a:r>
              <a:rPr lang="ru-RU" dirty="0" smtClean="0"/>
              <a:t>6.Заправлять и оформлять салаты надо прямо перед подачей на стол.</a:t>
            </a:r>
          </a:p>
          <a:p>
            <a:pPr algn="ctr"/>
            <a:r>
              <a:rPr lang="ru-RU" dirty="0" smtClean="0"/>
              <a:t>7.Нельзя приготавливать и хранить салаты в металлической посуде.</a:t>
            </a:r>
          </a:p>
          <a:p>
            <a:pPr algn="ctr"/>
            <a:r>
              <a:rPr lang="ru-RU" dirty="0" smtClean="0"/>
              <a:t>8.Срок хранения в холодильнике </a:t>
            </a:r>
            <a:r>
              <a:rPr lang="ru-RU" dirty="0" err="1" smtClean="0"/>
              <a:t>незаправленных</a:t>
            </a:r>
            <a:r>
              <a:rPr lang="ru-RU" dirty="0" smtClean="0"/>
              <a:t> салатов не более12 часов, заправленных – 6 часов.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04400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1526960" cy="15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4522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7167"/>
            <a:ext cx="1643074" cy="12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4512F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66"/>
            <a:ext cx="342902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1.Сортировка. </a:t>
            </a:r>
            <a:endParaRPr lang="ru-RU" sz="4000" dirty="0" smtClean="0"/>
          </a:p>
          <a:p>
            <a:pPr fontAlgn="base"/>
            <a: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2.Мойка.</a:t>
            </a:r>
            <a:endParaRPr lang="ru-RU" sz="4000" dirty="0" smtClean="0"/>
          </a:p>
          <a:p>
            <a:pPr fontAlgn="base"/>
            <a: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3.Очистка.</a:t>
            </a:r>
            <a:endParaRPr lang="ru-RU" sz="4000" dirty="0" smtClean="0"/>
          </a:p>
          <a:p>
            <a:pPr fontAlgn="base"/>
            <a: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4.Промывание.</a:t>
            </a:r>
            <a:endParaRPr lang="ru-RU" sz="4000" dirty="0" smtClean="0"/>
          </a:p>
          <a:p>
            <a:pPr fontAlgn="base"/>
            <a: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5.Нарезка.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u="sng" dirty="0" smtClean="0"/>
              <a:t>Первичная обработка овощей</a:t>
            </a:r>
            <a:endParaRPr lang="ru-RU" sz="4800" u="sng" dirty="0"/>
          </a:p>
        </p:txBody>
      </p:sp>
      <p:pic>
        <p:nvPicPr>
          <p:cNvPr id="4" name="Picture 5" descr="1468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357323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Нарезать овощи можно различными способами: соломкой, брусочками, кубиками, ломтиками, кружочками, шашками. Для украшения блюд из овощей нарезают звездочки, гребешки, шестеренки, «розочки» и так далее.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Формы нарезки овощей</a:t>
            </a:r>
            <a:endParaRPr lang="ru-RU" sz="4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4071942"/>
            <a:ext cx="4178299" cy="1989298"/>
          </a:xfrm>
          <a:prstGeom prst="snip1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3714752"/>
            <a:ext cx="3187143" cy="2379658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Салат «</a:t>
            </a:r>
            <a:r>
              <a:rPr lang="ru-RU" dirty="0" err="1" smtClean="0"/>
              <a:t>Витаминчик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11" descr="37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72296" cy="4866121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Ингредиенты: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300 г белокочанной капусты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1 сладкий красный перец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2 вареных яйца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150 г зеленого горошка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веточки укропа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пучок петрушки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100 г майонеза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листья салата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соль </a:t>
            </a:r>
            <a:endParaRPr lang="ru-RU" sz="2800" b="1" dirty="0" smtClean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перец черный молотый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свежий огурец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</a:pPr>
            <a:r>
              <a:rPr lang="ru-RU" sz="2800" b="1" dirty="0" smtClean="0">
                <a:solidFill>
                  <a:srgbClr val="003333"/>
                </a:solidFill>
                <a:latin typeface="Verdana" pitchFamily="34" charset="0"/>
                <a:cs typeface="Times New Roman" pitchFamily="18" charset="0"/>
              </a:rPr>
              <a:t>сметана или растительное масло.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приготовления салата:</a:t>
            </a:r>
            <a:endParaRPr lang="ru-RU" dirty="0"/>
          </a:p>
        </p:txBody>
      </p:sp>
      <p:pic>
        <p:nvPicPr>
          <p:cNvPr id="4" name="Picture 13" descr="1896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71612"/>
            <a:ext cx="1752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Оксана\Рабочий стол\капу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214554"/>
            <a:ext cx="1552572" cy="1552572"/>
          </a:xfrm>
          <a:prstGeom prst="rect">
            <a:avLst/>
          </a:prstGeom>
          <a:noFill/>
        </p:spPr>
      </p:pic>
      <p:pic>
        <p:nvPicPr>
          <p:cNvPr id="1028" name="Picture 4" descr="C:\Documents and Settings\Оксана\Рабочий стол\салат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214686"/>
            <a:ext cx="1552572" cy="1552572"/>
          </a:xfrm>
          <a:prstGeom prst="rect">
            <a:avLst/>
          </a:prstGeom>
          <a:noFill/>
        </p:spPr>
      </p:pic>
      <p:pic>
        <p:nvPicPr>
          <p:cNvPr id="1030" name="Picture 6" descr="C:\Documents and Settings\Оксана\Рабочий стол\горох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214686"/>
            <a:ext cx="1285884" cy="1285884"/>
          </a:xfrm>
          <a:prstGeom prst="rect">
            <a:avLst/>
          </a:prstGeom>
          <a:noFill/>
        </p:spPr>
      </p:pic>
      <p:pic>
        <p:nvPicPr>
          <p:cNvPr id="10" name="Ogyrec_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7358082" y="5000636"/>
            <a:ext cx="1500198" cy="1571636"/>
          </a:xfrm>
          <a:prstGeom prst="rect">
            <a:avLst/>
          </a:prstGeom>
        </p:spPr>
      </p:pic>
      <p:pic>
        <p:nvPicPr>
          <p:cNvPr id="1031" name="Picture 7" descr="C:\Documents and Settings\Оксана\Рабочий стол\перец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929066"/>
            <a:ext cx="1095376" cy="1214446"/>
          </a:xfrm>
          <a:prstGeom prst="rect">
            <a:avLst/>
          </a:prstGeom>
          <a:noFill/>
        </p:spPr>
      </p:pic>
      <p:pic>
        <p:nvPicPr>
          <p:cNvPr id="1032" name="Picture 8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5715016"/>
            <a:ext cx="1847856" cy="847724"/>
          </a:xfrm>
          <a:prstGeom prst="rect">
            <a:avLst/>
          </a:prstGeom>
          <a:noFill/>
        </p:spPr>
      </p:pic>
      <p:pic>
        <p:nvPicPr>
          <p:cNvPr id="13" name="Picture 2" descr="C:\Documents and Settings\Оксана\Рабочий стол\укроп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95690" y="5715016"/>
            <a:ext cx="1337349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Огурец нарежьте ломтиками</a:t>
            </a:r>
            <a:endParaRPr lang="ru-RU" dirty="0"/>
          </a:p>
        </p:txBody>
      </p:sp>
      <p:pic>
        <p:nvPicPr>
          <p:cNvPr id="4" name="Ogyrec_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34" y="1643050"/>
            <a:ext cx="3857652" cy="4357718"/>
          </a:xfrm>
          <a:prstGeom prst="snip1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Ogyrec_2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6" y="1357298"/>
            <a:ext cx="3494132" cy="4929222"/>
          </a:xfrm>
          <a:prstGeom prst="snip2Diag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algn="ctr"/>
            <a:r>
              <a:rPr lang="ru-RU" sz="2800" b="1" dirty="0" smtClean="0"/>
              <a:t>Молодую капусту крупно нашинковать, при желании - вместе с кочерыжкой. 	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3" descr="C:\Documents and Settings\Оксана\Рабочий стол\капу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3052770" cy="364333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2050" name="Picture 2" descr="C:\Documents and Settings\Оксана\Рабочий стол\кап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14554"/>
            <a:ext cx="2571768" cy="27860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2051" name="Picture 3" descr="C:\Documents and Settings\Оксана\Рабочий стол\к-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8"/>
            <a:ext cx="1928826" cy="2428892"/>
          </a:xfrm>
          <a:prstGeom prst="round2Same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Мелко крошим яйцо</a:t>
            </a:r>
            <a:endParaRPr lang="ru-RU" sz="5400" dirty="0"/>
          </a:p>
        </p:txBody>
      </p:sp>
      <p:pic>
        <p:nvPicPr>
          <p:cNvPr id="4" name="Picture 13" descr="1896F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Сладкий красный перец нарежьте ломтиками.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C:\Documents and Settings\Оксана\Рабочий стол\перец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357430"/>
            <a:ext cx="2238384" cy="2643206"/>
          </a:xfrm>
          <a:prstGeom prst="round2Same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90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Добавьте  зеленый горошек, нарежьте петрушку.  На блюдо разложите  листья салата , а на них горкой  приготовленный салат, политый сверху майонезом или сметаной или растительным маслом. Для вкуса можете добавить молотый черный перец и соль.</a:t>
            </a:r>
            <a:endParaRPr lang="ru-RU" sz="3600" dirty="0"/>
          </a:p>
        </p:txBody>
      </p:sp>
      <p:pic>
        <p:nvPicPr>
          <p:cNvPr id="4" name="Picture 4" descr="C:\Documents and Settings\Оксана\Рабочий стол\салат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1981200" cy="1981200"/>
          </a:xfrm>
          <a:prstGeom prst="snip2Diag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8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1847856" cy="2143140"/>
          </a:xfrm>
          <a:prstGeom prst="snip2Same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" name="Picture 6" descr="C:\Documents and Settings\Оксана\Рабочий стол\горох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2286016" cy="21431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Рацион питания</a:t>
            </a:r>
            <a:endParaRPr lang="ru-RU" dirty="0"/>
          </a:p>
        </p:txBody>
      </p:sp>
      <p:pic>
        <p:nvPicPr>
          <p:cNvPr id="6" name="Picture 5" descr="Ration_pitani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643866" cy="5572164"/>
          </a:xfrm>
          <a:prstGeom prst="rect">
            <a:avLst/>
          </a:prstGeom>
          <a:noFill/>
          <a:ln w="76200" cmpd="tri">
            <a:solidFill>
              <a:srgbClr val="99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Украшения салата</a:t>
            </a:r>
            <a:endParaRPr lang="ru-RU" dirty="0"/>
          </a:p>
        </p:txBody>
      </p:sp>
      <p:pic>
        <p:nvPicPr>
          <p:cNvPr id="4" name="Picture 4" descr="salat_14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14422"/>
            <a:ext cx="3714776" cy="3929090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4" descr="salat_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1571612"/>
            <a:ext cx="4190997" cy="4572032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/>
          </a:bodyPr>
          <a:lstStyle/>
          <a:p>
            <a:pPr marL="381000" indent="-381000" algn="ctr">
              <a:lnSpc>
                <a:spcPct val="90000"/>
              </a:lnSpc>
              <a:buNone/>
              <a:defRPr/>
            </a:pPr>
            <a:r>
              <a:rPr lang="ru-RU" sz="2400" b="1" dirty="0" smtClean="0"/>
              <a:t>1.При обработке овощей следует пользоваться ножом из нержавеющей стали, так как витамин С от соприкосновения с железом разрушается.</a:t>
            </a:r>
          </a:p>
          <a:p>
            <a:pPr marL="381000" indent="-381000" algn="ctr">
              <a:lnSpc>
                <a:spcPct val="90000"/>
              </a:lnSpc>
              <a:buNone/>
              <a:defRPr/>
            </a:pPr>
            <a:r>
              <a:rPr lang="ru-RU" sz="2400" b="1" dirty="0" smtClean="0"/>
              <a:t>2.Чем свежее овощи, тем больше в них содержится витамина С. </a:t>
            </a:r>
          </a:p>
          <a:p>
            <a:pPr marL="381000" indent="-381000" algn="ctr">
              <a:lnSpc>
                <a:spcPct val="90000"/>
              </a:lnSpc>
              <a:buNone/>
              <a:defRPr/>
            </a:pPr>
            <a:r>
              <a:rPr lang="ru-RU" sz="2400" b="1" dirty="0" smtClean="0"/>
              <a:t>3.Овощи следует очищать и нарезать непосредственно перед варкой или употреблением. </a:t>
            </a:r>
          </a:p>
          <a:p>
            <a:pPr marL="381000" indent="-381000" algn="ctr">
              <a:lnSpc>
                <a:spcPct val="90000"/>
              </a:lnSpc>
              <a:buNone/>
              <a:defRPr/>
            </a:pPr>
            <a:r>
              <a:rPr lang="ru-RU" sz="2400" b="1" dirty="0" smtClean="0"/>
              <a:t>4. При длительном хранении в воде овощи теряют витамины.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/>
              <a:t>Запомни!</a:t>
            </a:r>
            <a:endParaRPr lang="ru-RU" sz="6000" dirty="0"/>
          </a:p>
        </p:txBody>
      </p:sp>
      <p:pic>
        <p:nvPicPr>
          <p:cNvPr id="4" name="Picture 5" descr="ukrash__88_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57760"/>
            <a:ext cx="2500330" cy="1701590"/>
          </a:xfrm>
          <a:prstGeom prst="round1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7" descr="0304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757509" cy="13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u="sng" dirty="0" smtClean="0"/>
              <a:t>Приятного вам аппетита!</a:t>
            </a:r>
            <a:endParaRPr lang="ru-RU" sz="5400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1" y="1928802"/>
            <a:ext cx="3857653" cy="3643338"/>
          </a:xfrm>
          <a:prstGeom prst="snip2Diag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10" descr="ф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57364"/>
            <a:ext cx="2500330" cy="4071966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Tab_macro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215370" cy="585791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Tab_micro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92935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Tab_vitam_veg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92935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u="sng" dirty="0" smtClean="0"/>
              <a:t>Овощи</a:t>
            </a:r>
            <a:endParaRPr lang="ru-RU" sz="6600" u="sng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Овощи содержат много разнообразных витаминов, минеральных веществ; есть в них органические кислоты, пищевые волокна и другие, необходимые для нашего организма вещества. Для каждого овоща характерен свой витаминный состав. В наибольшей степени витамины сохраняются в овощах, употребляемых в свежем виде. Кулинарная обработка, особенно длительная варка и тушение, снижает содержание витаминов в овощах. Овощи - важный поставщик минеральных веществ, необходимых организму: калия, кальция, магния и др. В овощах есть органические кислоты (яблочная, лимонная и др.) и эфирные масла, которые во многом определяют вкус и аромат продукта. Стимулируя секрецию пищеварительных желез, они влияют на процессы пищеварения. </a:t>
            </a:r>
          </a:p>
        </p:txBody>
      </p:sp>
      <p:pic>
        <p:nvPicPr>
          <p:cNvPr id="5" name="Picture 11" descr="4542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1909767" cy="12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5000636"/>
            <a:ext cx="2683177" cy="1711318"/>
          </a:xfrm>
          <a:prstGeom prst="rect">
            <a:avLst/>
          </a:prstGeom>
        </p:spPr>
      </p:pic>
      <p:pic>
        <p:nvPicPr>
          <p:cNvPr id="7" name="Рисунок 6" descr="http://www.smachno.ua/img/forall/salat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92919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Это холодное блюдо, состоящее из одного или нескольких видов овощей, а также в сочетании с мясом, рыбой, яйцами и так далее.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Салаты</a:t>
            </a:r>
            <a:endParaRPr lang="ru-RU" sz="7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3357562"/>
            <a:ext cx="4381510" cy="2857520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7" descr="079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245952" cy="357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1.Первичная обработка овощей, входящих в салат.</a:t>
            </a:r>
          </a:p>
          <a:p>
            <a:pPr algn="ctr"/>
            <a:r>
              <a:rPr lang="ru-RU" dirty="0" smtClean="0"/>
              <a:t>2.Нарезка овощей. Овощи должны быть нарезаны одинаковой формы.</a:t>
            </a:r>
          </a:p>
          <a:p>
            <a:pPr algn="ctr"/>
            <a:r>
              <a:rPr lang="ru-RU" dirty="0" smtClean="0"/>
              <a:t>3.Заправка салата. Перемешивать продукты надо осторожно, чтобы они не мялись.</a:t>
            </a:r>
          </a:p>
          <a:p>
            <a:pPr algn="ctr"/>
            <a:r>
              <a:rPr lang="ru-RU" dirty="0" smtClean="0"/>
              <a:t>4.Выложить в салатницу и украсить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Технология приготовления салатов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4214818"/>
            <a:ext cx="3027361" cy="2283457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4357694"/>
            <a:ext cx="2845956" cy="214314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29454" y="4286256"/>
            <a:ext cx="181966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r>
              <a:rPr lang="ru-RU" dirty="0" smtClean="0"/>
              <a:t>1. Салат из свежих овощей готовят непосредственно перед подачей.</a:t>
            </a:r>
          </a:p>
          <a:p>
            <a:r>
              <a:rPr lang="ru-RU" dirty="0" smtClean="0"/>
              <a:t>2.Все продукты должны пройти первичную обработку, а часть из них – первичную и тепловую.</a:t>
            </a:r>
          </a:p>
          <a:p>
            <a:r>
              <a:rPr lang="ru-RU" dirty="0" smtClean="0"/>
              <a:t>3.Для салатов из сырых овощей овощи и зелень моют сначала сырой водой, а затем кипяченной.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правила приготовления.</a:t>
            </a:r>
            <a:endParaRPr lang="ru-RU" sz="4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3267068" cy="2912420"/>
          </a:xfrm>
          <a:prstGeom prst="round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" name="Picture 7" descr="0203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36576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</TotalTime>
  <Words>519</Words>
  <Application>Microsoft Office PowerPoint</Application>
  <PresentationFormat>Экран (4:3)</PresentationFormat>
  <Paragraphs>55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Самое здоровое блюдо</vt:lpstr>
      <vt:lpstr>Рацион питания</vt:lpstr>
      <vt:lpstr>Презентация PowerPoint</vt:lpstr>
      <vt:lpstr>Презентация PowerPoint</vt:lpstr>
      <vt:lpstr>Презентация PowerPoint</vt:lpstr>
      <vt:lpstr>Овощи</vt:lpstr>
      <vt:lpstr>Салаты</vt:lpstr>
      <vt:lpstr>Технология приготовления салатов</vt:lpstr>
      <vt:lpstr>Основные правила приготовления.</vt:lpstr>
      <vt:lpstr>Презентация PowerPoint</vt:lpstr>
      <vt:lpstr>Первичная обработка овощей</vt:lpstr>
      <vt:lpstr>Формы нарезки овощей</vt:lpstr>
      <vt:lpstr>Салат «Витаминчик»</vt:lpstr>
      <vt:lpstr>Этапы приготовления салата:</vt:lpstr>
      <vt:lpstr>Огурец нарежьте ломтиками</vt:lpstr>
      <vt:lpstr>Презентация PowerPoint</vt:lpstr>
      <vt:lpstr>Мелко крошим яйцо</vt:lpstr>
      <vt:lpstr>Презентация PowerPoint</vt:lpstr>
      <vt:lpstr>Добавьте  зеленый горошек, нарежьте петрушку.  На блюдо разложите  листья салата , а на них горкой  приготовленный салат, политый сверху майонезом или сметаной или растительным маслом. Для вкуса можете добавить молотый черный перец и соль.</vt:lpstr>
      <vt:lpstr>Украшения салата</vt:lpstr>
      <vt:lpstr>Запомни!</vt:lpstr>
      <vt:lpstr>Приятного вам аппетита!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Директор</cp:lastModifiedBy>
  <cp:revision>22</cp:revision>
  <dcterms:created xsi:type="dcterms:W3CDTF">2011-03-31T13:53:15Z</dcterms:created>
  <dcterms:modified xsi:type="dcterms:W3CDTF">2016-05-05T15:30:24Z</dcterms:modified>
</cp:coreProperties>
</file>