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6" r:id="rId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D4BA"/>
    <a:srgbClr val="41CBBE"/>
    <a:srgbClr val="3AC0D2"/>
    <a:srgbClr val="49B4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B1AE-D6DD-4CCA-A662-5CFD5889AF59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ED39A-1627-4BCC-972D-76EC944AC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971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2B1AE-D6DD-4CCA-A662-5CFD5889AF59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ED39A-1627-4BCC-972D-76EC944AC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92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2800"/>
              <a:t>Информационно-разъяснительная работа в общеобразовательных учреждениях при подаче заявления для участия в ГИА-11 в 2021 году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683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49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Обязательные предметы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506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/>
              <a:t>Как определиться с выбором предметов?!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675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/>
              <a:t>Как определиться с выбором предметов при поступлении в военный и технический вузы?!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562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/>
              <a:t>Аттестат о среднем общем образовании с отличием и приложение  к нему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35696" y="2427734"/>
            <a:ext cx="2520280" cy="2592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73161" y="2787774"/>
            <a:ext cx="26828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Bahnschrift Condensed" panose="020B0502040204020203" pitchFamily="34" charset="0"/>
              </a:rPr>
              <a:t>приказ Министерства Просвещения Российской Федерации от 05.10.2020 № 546 «Об утверждении Порядка заполнения, учета и выдачи аттестатов об основном общем и среднем общем образовании и их дубликатов» </a:t>
            </a:r>
          </a:p>
        </p:txBody>
      </p:sp>
    </p:spTree>
    <p:extLst>
      <p:ext uri="{BB962C8B-B14F-4D97-AF65-F5344CB8AC3E}">
        <p14:creationId xmlns:p14="http://schemas.microsoft.com/office/powerpoint/2010/main" val="336183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/>
              <a:t>Аттестат о среднем общем образовании с отличием и приложение  к нему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35696" y="2427734"/>
            <a:ext cx="2520280" cy="2592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73161" y="2787774"/>
            <a:ext cx="26828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Bahnschrift Condensed" panose="020B0502040204020203" pitchFamily="34" charset="0"/>
              </a:rPr>
              <a:t>приказ Министерства Просвещения Российской Федерации от 05.10.2020 № 546 «Об утверждении Порядка заполнения, учета и выдачи аттестатов об основном общем и среднем общем образовании и их дубликатов» </a:t>
            </a:r>
          </a:p>
        </p:txBody>
      </p:sp>
      <p:pic>
        <p:nvPicPr>
          <p:cNvPr id="7" name="Picture 2" descr="D: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5808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118</Words>
  <Application>Microsoft Office PowerPoint</Application>
  <PresentationFormat>Экран (16:9)</PresentationFormat>
  <Paragraphs>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Bahnschrift Condensed</vt:lpstr>
      <vt:lpstr>Calibri</vt:lpstr>
      <vt:lpstr>Тема Office</vt:lpstr>
      <vt:lpstr>Информационно-разъяснительная работа в общеобразовательных учреждениях при подаче заявления для участия в ГИА-11 в 2021 году</vt:lpstr>
      <vt:lpstr>Презентация PowerPoint</vt:lpstr>
      <vt:lpstr>Презентация PowerPoint</vt:lpstr>
      <vt:lpstr>Обязательные предметы</vt:lpstr>
      <vt:lpstr>Как определиться с выбором предметов?!</vt:lpstr>
      <vt:lpstr>Как определиться с выбором предметов при поступлении в военный и технический вузы?!</vt:lpstr>
      <vt:lpstr>Аттестат о среднем общем образовании с отличием и приложение  к нему</vt:lpstr>
      <vt:lpstr>Аттестат о среднем общем образовании с отличием и приложение  к нему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Информационно-разъяснительная работа в общеобразовательных учреждениях при подаче заявления для участия в ГИА-11 в 2021 году</dc:title>
  <dc:creator>Наталья</dc:creator>
  <cp:lastModifiedBy>Сысова Татьяна</cp:lastModifiedBy>
  <cp:revision>3</cp:revision>
  <dcterms:created xsi:type="dcterms:W3CDTF">2021-01-12T21:13:05Z</dcterms:created>
  <dcterms:modified xsi:type="dcterms:W3CDTF">2021-01-20T04:36:07Z</dcterms:modified>
</cp:coreProperties>
</file>