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2020-03-16T09:47:13Z</dcterms:created>
  <dcterms:modified xsi:type="dcterms:W3CDTF">2022-02-08T07:16:41Z</dcterms:modified>
</cp:coreProperties>
</file>