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7" r:id="rId2"/>
    <p:sldId id="420" r:id="rId3"/>
    <p:sldId id="423" r:id="rId4"/>
    <p:sldId id="411" r:id="rId5"/>
    <p:sldId id="422" r:id="rId6"/>
    <p:sldId id="415" r:id="rId7"/>
    <p:sldId id="418" r:id="rId8"/>
    <p:sldId id="426" r:id="rId9"/>
    <p:sldId id="425" r:id="rId10"/>
    <p:sldId id="386" r:id="rId11"/>
    <p:sldId id="421" r:id="rId12"/>
    <p:sldId id="397" r:id="rId13"/>
    <p:sldId id="424" r:id="rId14"/>
    <p:sldId id="402" r:id="rId15"/>
    <p:sldId id="409" r:id="rId16"/>
    <p:sldId id="407" r:id="rId1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235725"/>
    <a:srgbClr val="065889"/>
    <a:srgbClr val="FF3300"/>
    <a:srgbClr val="FE4203"/>
    <a:srgbClr val="E4F63A"/>
    <a:srgbClr val="97C5D5"/>
    <a:srgbClr val="CBDBE5"/>
    <a:srgbClr val="476D2D"/>
    <a:srgbClr val="3B8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659" autoAdjust="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710"/>
          </a:xfrm>
          <a:prstGeom prst="rect">
            <a:avLst/>
          </a:prstGeom>
        </p:spPr>
        <p:txBody>
          <a:bodyPr vert="horz" lIns="90990" tIns="45496" rIns="90990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36" y="2"/>
            <a:ext cx="2945659" cy="498710"/>
          </a:xfrm>
          <a:prstGeom prst="rect">
            <a:avLst/>
          </a:prstGeom>
        </p:spPr>
        <p:txBody>
          <a:bodyPr vert="horz" lIns="90990" tIns="45496" rIns="90990" bIns="45496" rtlCol="0"/>
          <a:lstStyle>
            <a:lvl1pPr algn="r">
              <a:defRPr sz="1200"/>
            </a:lvl1pPr>
          </a:lstStyle>
          <a:p>
            <a:fld id="{215D03DA-D88D-4728-8D77-5B7EF3DCF6B0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0" tIns="45496" rIns="90990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1"/>
            <a:ext cx="5438140" cy="3909237"/>
          </a:xfrm>
          <a:prstGeom prst="rect">
            <a:avLst/>
          </a:prstGeom>
        </p:spPr>
        <p:txBody>
          <a:bodyPr vert="horz" lIns="90990" tIns="45496" rIns="90990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518"/>
            <a:ext cx="2945659" cy="498709"/>
          </a:xfrm>
          <a:prstGeom prst="rect">
            <a:avLst/>
          </a:prstGeom>
        </p:spPr>
        <p:txBody>
          <a:bodyPr vert="horz" lIns="90990" tIns="45496" rIns="90990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36" y="9429518"/>
            <a:ext cx="2945659" cy="498709"/>
          </a:xfrm>
          <a:prstGeom prst="rect">
            <a:avLst/>
          </a:prstGeom>
        </p:spPr>
        <p:txBody>
          <a:bodyPr vert="horz" lIns="90990" tIns="45496" rIns="90990" bIns="45496" rtlCol="0" anchor="b"/>
          <a:lstStyle>
            <a:lvl1pPr algn="r">
              <a:defRPr sz="1200"/>
            </a:lvl1pPr>
          </a:lstStyle>
          <a:p>
            <a:fld id="{4900DDE2-3D17-4085-A182-EFAF4A47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0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Уважаемые коллеги!</a:t>
            </a:r>
          </a:p>
          <a:p>
            <a:pPr algn="ctr"/>
            <a:endParaRPr lang="ru-RU" dirty="0"/>
          </a:p>
          <a:p>
            <a:pPr algn="just"/>
            <a:r>
              <a:rPr lang="ru-RU" dirty="0" smtClean="0"/>
              <a:t>Позади дополнительный этап ГИА. Итоги основного периода ЕГЭ мы обсудили на предыдущих совещаниях. </a:t>
            </a:r>
          </a:p>
          <a:p>
            <a:pPr algn="just"/>
            <a:r>
              <a:rPr lang="ru-RU" dirty="0" smtClean="0"/>
              <a:t>Сегодня я познакомлю вас с результатами ОГЭ в основной и дополнительный период и результатами ЕГЭ сентябрьского периода. </a:t>
            </a:r>
          </a:p>
          <a:p>
            <a:pPr algn="just"/>
            <a:r>
              <a:rPr lang="ru-RU" dirty="0" smtClean="0"/>
              <a:t>Кратко проанализируем результаты совместной работы по выполнению поручения Рособрнадзора: приблизить качество организации ОГЭ к ЕГЭ, повысить объективность проведения ГИА-9.</a:t>
            </a:r>
          </a:p>
          <a:p>
            <a:pPr algn="just"/>
            <a:r>
              <a:rPr lang="ru-RU" dirty="0" smtClean="0"/>
              <a:t>Статистические сборники с итогами ОГЭ и ЕГЭ размещены в закрытом доступе на сайте ЦОКО для использования в работе. Кроме того, там же опубликован содержательный анализ ЕГЭ по предметам.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0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836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105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68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543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2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3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54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2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58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98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61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3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3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77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D79D2-5EB5-4951-AA63-CF4DE75C4462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3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1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40.png"/><Relationship Id="rId5" Type="http://schemas.openxmlformats.org/officeDocument/2006/relationships/image" Target="../media/image36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8.png"/><Relationship Id="rId18" Type="http://schemas.openxmlformats.org/officeDocument/2006/relationships/image" Target="../media/image53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png"/><Relationship Id="rId12" Type="http://schemas.openxmlformats.org/officeDocument/2006/relationships/image" Target="../media/image47.png"/><Relationship Id="rId17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jpeg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36.jpeg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image" Target="../media/image44.jpeg"/><Relationship Id="rId1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png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Заголовок 1"/>
          <p:cNvSpPr>
            <a:spLocks noGrp="1"/>
          </p:cNvSpPr>
          <p:nvPr>
            <p:ph type="ctrTitle"/>
          </p:nvPr>
        </p:nvSpPr>
        <p:spPr>
          <a:xfrm>
            <a:off x="6140058" y="2374592"/>
            <a:ext cx="5260715" cy="197756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alt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 государственной</a:t>
            </a:r>
            <a:br>
              <a:rPr lang="ru-RU" alt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итоговой аттестации и итоговом сочинении (изложении) в 2022 году</a:t>
            </a:r>
          </a:p>
        </p:txBody>
      </p:sp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6062" y="133896"/>
            <a:ext cx="9144000" cy="7683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политики Краснодарского края</a:t>
            </a:r>
          </a:p>
        </p:txBody>
      </p:sp>
      <p:pic>
        <p:nvPicPr>
          <p:cNvPr id="12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988" y="95409"/>
            <a:ext cx="1204708" cy="1204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1402080" y="6078272"/>
            <a:ext cx="166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1.2021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1890" y="5687170"/>
            <a:ext cx="6917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6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Карамов</a:t>
            </a:r>
            <a:r>
              <a:rPr lang="ru-RU" sz="2000" b="1" dirty="0" smtClean="0">
                <a:solidFill>
                  <a:srgbClr val="06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Игорь </a:t>
            </a:r>
            <a:r>
              <a:rPr lang="ru-RU" sz="2000" b="1" dirty="0" err="1" smtClean="0">
                <a:solidFill>
                  <a:srgbClr val="06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Рифкатович</a:t>
            </a:r>
            <a:r>
              <a:rPr lang="ru-RU" sz="2000" b="1" dirty="0" smtClean="0">
                <a:solidFill>
                  <a:srgbClr val="06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b="1" dirty="0" smtClean="0">
                <a:solidFill>
                  <a:srgbClr val="06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ГКУ КК </a:t>
            </a:r>
          </a:p>
          <a:p>
            <a:r>
              <a:rPr lang="ru-RU" sz="2000" b="1" dirty="0" smtClean="0">
                <a:solidFill>
                  <a:srgbClr val="06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оценки качества образования</a:t>
            </a:r>
            <a:endParaRPr lang="ru-RU" sz="2000" b="1" dirty="0">
              <a:solidFill>
                <a:srgbClr val="0658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 flipV="1">
            <a:off x="1517188" y="940414"/>
            <a:ext cx="8164512" cy="99169"/>
            <a:chOff x="1" y="4450235"/>
            <a:chExt cx="15983746" cy="135580"/>
          </a:xfrm>
        </p:grpSpPr>
        <p:sp>
          <p:nvSpPr>
            <p:cNvPr id="13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H="1" flipV="1">
            <a:off x="5661890" y="5557124"/>
            <a:ext cx="6360849" cy="92311"/>
            <a:chOff x="1" y="4450235"/>
            <a:chExt cx="15983746" cy="135580"/>
          </a:xfrm>
        </p:grpSpPr>
        <p:sp>
          <p:nvSpPr>
            <p:cNvPr id="1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0" y="1098649"/>
            <a:ext cx="4979623" cy="497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78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7C5D5"/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7" y="993478"/>
            <a:ext cx="12013975" cy="2371725"/>
          </a:xfrm>
          <a:prstGeom prst="rect">
            <a:avLst/>
          </a:prstGeom>
          <a:effectLst>
            <a:glow>
              <a:srgbClr val="CBDBE5"/>
            </a:glow>
            <a:reflection endPos="0" dir="5400000" sy="-100000" algn="bl" rotWithShape="0"/>
            <a:softEdge rad="0"/>
          </a:effectLst>
        </p:spPr>
      </p:pic>
      <p:pic>
        <p:nvPicPr>
          <p:cNvPr id="37" name="Picture 2" descr="https://img2.freepng.ru/20180828/kyv/kisspng-computer-mouse-pointer-computer-icons-portable-net-5b8594c9ee9da8.025597191535481033977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48" y="2398372"/>
            <a:ext cx="842110" cy="93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047522" y="3416797"/>
            <a:ext cx="16842" cy="3391625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310353" y="134452"/>
            <a:ext cx="60396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подготовке к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ЕГЭ-2022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 flipV="1">
            <a:off x="1310353" y="820112"/>
            <a:ext cx="8164512" cy="99169"/>
            <a:chOff x="1" y="4450235"/>
            <a:chExt cx="15983746" cy="135580"/>
          </a:xfrm>
        </p:grpSpPr>
        <p:sp>
          <p:nvSpPr>
            <p:cNvPr id="24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241017" y="4457360"/>
            <a:ext cx="6745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рекомендациях описана структура и содержание КИМ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ЕГЭ,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приведён индивидуальный план подготовки к экзамену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68189" y="6347636"/>
            <a:ext cx="1628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ФИПИ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fipi.ru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98550" y="3490515"/>
            <a:ext cx="6745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 ФИПИ подготовлены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выпускников по самостоятельной подготовке 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ЕГЭ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всем учебным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1321" y="5370467"/>
            <a:ext cx="69106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содержат советы разработчиков КИМ ЕГЭ и полезную информацию для организации индивидуальной подготовки к </a:t>
            </a:r>
            <a:r>
              <a:rPr lang="ru-RU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endParaRPr lang="ru-RU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407" y="3384737"/>
            <a:ext cx="53696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Даны рекомендации по выполнению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 заданий, работе с открытым банком заданий ЕГЭ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полезные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 информационные материалы ФИПИ и 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clipart-best.com/img/cursor/cursor-clip-art-54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3804">
            <a:off x="4952829" y="3721133"/>
            <a:ext cx="314963" cy="31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clipart-best.com/img/cursor/cursor-clip-art-54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3804">
            <a:off x="4859856" y="4549532"/>
            <a:ext cx="445062" cy="4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clipart-best.com/img/cursor/cursor-clip-art-54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3804">
            <a:off x="5025475" y="5505744"/>
            <a:ext cx="321319" cy="32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clipart-best.com/img/cursor/cursor-clip-art-54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86196" flipH="1">
            <a:off x="4819487" y="3303097"/>
            <a:ext cx="356227" cy="35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clipart-best.com/img/cursor/cursor-clip-art-54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86196" flipH="1">
            <a:off x="4483606" y="5851158"/>
            <a:ext cx="519181" cy="5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Двойные круглые скобки 12"/>
          <p:cNvSpPr/>
          <p:nvPr/>
        </p:nvSpPr>
        <p:spPr>
          <a:xfrm>
            <a:off x="3677832" y="2109960"/>
            <a:ext cx="2621367" cy="381810"/>
          </a:xfrm>
          <a:prstGeom prst="bracketPair">
            <a:avLst/>
          </a:prstGeom>
          <a:ln w="53975" cmpd="sng">
            <a:solidFill>
              <a:srgbClr val="F86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86F38"/>
              </a:solidFill>
            </a:endParaRPr>
          </a:p>
        </p:txBody>
      </p:sp>
      <p:pic>
        <p:nvPicPr>
          <p:cNvPr id="22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407" y="14237"/>
            <a:ext cx="1044753" cy="10447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28" name="Прямая соединительная линия 27"/>
          <p:cNvCxnSpPr/>
          <p:nvPr/>
        </p:nvCxnSpPr>
        <p:spPr>
          <a:xfrm flipH="1">
            <a:off x="203200" y="3334049"/>
            <a:ext cx="11783798" cy="47891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80" y="4393987"/>
            <a:ext cx="2470246" cy="2476869"/>
          </a:xfrm>
          <a:prstGeom prst="rect">
            <a:avLst/>
          </a:prstGeom>
        </p:spPr>
      </p:pic>
      <p:pic>
        <p:nvPicPr>
          <p:cNvPr id="29" name="Picture 2" descr="https://img2.freepng.ru/20180828/kyv/kisspng-computer-mouse-pointer-computer-icons-portable-net-5b8594c9ee9da8.0255971915354810339774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12" y="2699411"/>
            <a:ext cx="615535" cy="68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233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7C5D5"/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29" y="1201477"/>
            <a:ext cx="8708528" cy="5471545"/>
          </a:xfrm>
          <a:prstGeom prst="rect">
            <a:avLst/>
          </a:prstGeom>
          <a:ln>
            <a:noFill/>
          </a:ln>
        </p:spPr>
      </p:pic>
      <p:pic>
        <p:nvPicPr>
          <p:cNvPr id="37" name="Picture 2" descr="https://img2.freepng.ru/20180828/kyv/kisspng-computer-mouse-pointer-computer-icons-portable-net-5b8594c9ee9da8.025597191535481033977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782" y="3608026"/>
            <a:ext cx="842110" cy="93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31976" y="155794"/>
            <a:ext cx="6083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подготовке к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ЕГЭ-2022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 flipV="1">
            <a:off x="1310353" y="820112"/>
            <a:ext cx="8164512" cy="99169"/>
            <a:chOff x="1" y="4450235"/>
            <a:chExt cx="15983746" cy="135580"/>
          </a:xfrm>
        </p:grpSpPr>
        <p:sp>
          <p:nvSpPr>
            <p:cNvPr id="24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9174202" y="5976955"/>
            <a:ext cx="28302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РОСОБРНАДЗОРА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obrnadzor.gov.ru/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76678" y="1371761"/>
            <a:ext cx="32632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ресурс, в котором собраны актуальные материалы для подготовки к ГИА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 descr="https://clipart-best.com/img/cursor/cursor-clip-art-54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3804">
            <a:off x="8004681" y="1541031"/>
            <a:ext cx="774456" cy="7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Двойные круглые скобки 12"/>
          <p:cNvSpPr/>
          <p:nvPr/>
        </p:nvSpPr>
        <p:spPr>
          <a:xfrm>
            <a:off x="7315200" y="3314446"/>
            <a:ext cx="1361336" cy="381810"/>
          </a:xfrm>
          <a:prstGeom prst="bracketPair">
            <a:avLst/>
          </a:prstGeom>
          <a:ln w="53975" cmpd="sng">
            <a:solidFill>
              <a:srgbClr val="F86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86F38"/>
              </a:solidFill>
            </a:endParaRPr>
          </a:p>
        </p:txBody>
      </p:sp>
      <p:pic>
        <p:nvPicPr>
          <p:cNvPr id="22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407" y="14237"/>
            <a:ext cx="1044753" cy="10447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700" y="2849749"/>
            <a:ext cx="2928788" cy="280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34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5456" t="20101" r="7551" b="42085"/>
          <a:stretch/>
        </p:blipFill>
        <p:spPr>
          <a:xfrm>
            <a:off x="84407" y="1137818"/>
            <a:ext cx="7746125" cy="2466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205102" y="117566"/>
            <a:ext cx="816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Онлайн-консультации по подготовке к ЕГЭ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 flipV="1">
            <a:off x="1343093" y="747261"/>
            <a:ext cx="8164512" cy="99169"/>
            <a:chOff x="1" y="4450235"/>
            <a:chExt cx="15983746" cy="135580"/>
          </a:xfrm>
        </p:grpSpPr>
        <p:sp>
          <p:nvSpPr>
            <p:cNvPr id="19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2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07" y="14237"/>
            <a:ext cx="1044753" cy="10447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6203" y="979665"/>
            <a:ext cx="5164013" cy="2817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r="17084"/>
          <a:stretch/>
        </p:blipFill>
        <p:spPr>
          <a:xfrm>
            <a:off x="7487293" y="876784"/>
            <a:ext cx="2206172" cy="30228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266" y="1837723"/>
            <a:ext cx="2143395" cy="2154856"/>
          </a:xfrm>
          <a:prstGeom prst="rect">
            <a:avLst/>
          </a:prstGeom>
        </p:spPr>
      </p:pic>
      <p:pic>
        <p:nvPicPr>
          <p:cNvPr id="10244" name="Picture 4" descr="https://avatars.mds.yandex.net/get-zen_doc/1704908/pub_5dd8089ec08b3c09e9ae13e0_5dd80914f2c2912a0dd2919e/scale_120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208" y="628379"/>
            <a:ext cx="1926487" cy="144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07" y="4293797"/>
            <a:ext cx="8296012" cy="2378607"/>
          </a:xfrm>
          <a:prstGeom prst="rect">
            <a:avLst/>
          </a:prstGeom>
        </p:spPr>
      </p:pic>
      <p:pic>
        <p:nvPicPr>
          <p:cNvPr id="15" name="Picture 4" descr="https://img2.freepng.ru/20180418/ile/kisspng-vkontakte-social-networking-service-advertising-fa-warranty-5ad6c95e1d9263.8434086615240256941211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0" b="32118"/>
          <a:stretch/>
        </p:blipFill>
        <p:spPr bwMode="auto">
          <a:xfrm>
            <a:off x="53693" y="3886467"/>
            <a:ext cx="1627256" cy="40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611133" y="3941653"/>
            <a:ext cx="3101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https://vk.com/giakuban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465" y="4640157"/>
            <a:ext cx="2140469" cy="21404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31184" y="4486651"/>
            <a:ext cx="3753060" cy="1008591"/>
          </a:xfrm>
          <a:prstGeom prst="rect">
            <a:avLst/>
          </a:prstGeom>
        </p:spPr>
      </p:pic>
      <p:pic>
        <p:nvPicPr>
          <p:cNvPr id="23" name="Picture 4" descr="https://img2.freepng.ru/20180418/ile/kisspng-vkontakte-social-networking-service-advertising-fa-warranty-5ad6c95e1d9263.8434086615240256941211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0" b="32118"/>
          <a:stretch/>
        </p:blipFill>
        <p:spPr bwMode="auto">
          <a:xfrm>
            <a:off x="8879837" y="4165724"/>
            <a:ext cx="1627256" cy="40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420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171289" y="117566"/>
            <a:ext cx="816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Онлайн-консультации по подготовке к ЕГЭ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 flipV="1">
            <a:off x="1246855" y="827728"/>
            <a:ext cx="8164512" cy="99169"/>
            <a:chOff x="1" y="4450235"/>
            <a:chExt cx="15983746" cy="135580"/>
          </a:xfrm>
        </p:grpSpPr>
        <p:sp>
          <p:nvSpPr>
            <p:cNvPr id="19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2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92" y="35144"/>
            <a:ext cx="1044753" cy="10447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513404"/>
              </p:ext>
            </p:extLst>
          </p:nvPr>
        </p:nvGraphicFramePr>
        <p:xfrm>
          <a:off x="805759" y="1671714"/>
          <a:ext cx="4897924" cy="445199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80236"/>
                <a:gridCol w="2517688"/>
              </a:tblGrid>
              <a:tr h="672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Ориентировочные даты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размещения видеороликов*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4" marR="549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предмет,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которому будут размещены видеоролики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4" marR="54984" marT="0" marB="0" anchor="ctr"/>
                </a:tc>
              </a:tr>
              <a:tr h="376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ноября 2021 г.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4" marR="54984" marT="0" marB="0" anchor="ctr"/>
                </a:tc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атематика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4" marR="54984" marT="0" marB="0" anchor="ctr"/>
                </a:tc>
              </a:tr>
              <a:tr h="376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ноября 2021 г.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4" marR="54984" marT="0" marB="0" anchor="ctr"/>
                </a:tc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4" marR="54984" marT="0" marB="0" anchor="ctr"/>
                </a:tc>
              </a:tr>
              <a:tr h="376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ноября 2021 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4" marR="54984" marT="0" marB="0" anchor="ctr"/>
                </a:tc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4" marR="54984" marT="0" marB="0" anchor="ctr"/>
                </a:tc>
              </a:tr>
              <a:tr h="376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ноября 2021 г.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4" marR="54984" marT="0" marB="0" anchor="ctr"/>
                </a:tc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4" marR="54984" marT="0" marB="0" anchor="ctr"/>
                </a:tc>
              </a:tr>
              <a:tr h="376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ноября 2021 г.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4" marR="54984" marT="0" marB="0" anchor="ctr"/>
                </a:tc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4" marR="54984" marT="0" marB="0" anchor="ctr"/>
                </a:tc>
              </a:tr>
              <a:tr h="376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декабря 2021 г.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4" marR="54984" marT="0" marB="0" anchor="ctr"/>
                </a:tc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4" marR="54984" marT="0" marB="0" anchor="ctr"/>
                </a:tc>
              </a:tr>
              <a:tr h="376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декабря 2021 г.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4" marR="54984" marT="0" marB="0" anchor="ctr"/>
                </a:tc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4" marR="54984" marT="0" marB="0" anchor="ctr"/>
                </a:tc>
              </a:tr>
              <a:tr h="376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декабря 2021 г.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4" marR="54984" marT="0" marB="0" anchor="ctr"/>
                </a:tc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4" marR="54984" marT="0" marB="0" anchor="ctr"/>
                </a:tc>
              </a:tr>
              <a:tr h="376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декабря 2021 г.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4" marR="54984" marT="0" marB="0" anchor="ctr"/>
                </a:tc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4" marR="54984" marT="0" marB="0" anchor="ctr"/>
                </a:tc>
              </a:tr>
              <a:tr h="376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декабря 2021 г.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4" marR="54984" marT="0" marB="0" anchor="ctr"/>
                </a:tc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4" marR="54984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14587" y="985496"/>
            <a:ext cx="552407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92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921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921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размещения видеороликов по вопросу подготовки к ЕГЭ-2022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921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 descr="https://avatars.mds.yandex.net/get-zen_doc/1704908/pub_5dd8089ec08b3c09e9ae13e0_5dd80914f2c2912a0dd2919e/scale_1200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1" b="30149"/>
          <a:stretch/>
        </p:blipFill>
        <p:spPr bwMode="auto">
          <a:xfrm>
            <a:off x="5953869" y="1379699"/>
            <a:ext cx="2650339" cy="74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img2.freepng.ru/20180418/ile/kisspng-vkontakte-social-networking-service-advertising-fa-warranty-5ad6c95e1d9263.843408661524025694121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0" b="32118"/>
          <a:stretch/>
        </p:blipFill>
        <p:spPr bwMode="auto">
          <a:xfrm>
            <a:off x="6164057" y="3928793"/>
            <a:ext cx="1922605" cy="48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9535" y="6213422"/>
            <a:ext cx="5685754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 Видеоролики будут доступны для скачивания с 18.00 ч. в день размещения.</a:t>
            </a:r>
            <a:endParaRPr lang="ru-RU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68029" y="4323464"/>
            <a:ext cx="5888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https://vk.com/video/@giakuban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53869" y="196683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https://www.youtube.com/channel/UCL8mPHr_STLl0r0bXxeDxJw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019" y="2388073"/>
            <a:ext cx="1796906" cy="1806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861" y="4877445"/>
            <a:ext cx="1824158" cy="18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60" y="1207822"/>
            <a:ext cx="5162917" cy="566221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263531" y="100125"/>
            <a:ext cx="10143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Полезная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участников экзамена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 flipV="1">
            <a:off x="1254870" y="749064"/>
            <a:ext cx="8164512" cy="99169"/>
            <a:chOff x="1" y="4450235"/>
            <a:chExt cx="15983746" cy="135580"/>
          </a:xfrm>
        </p:grpSpPr>
        <p:sp>
          <p:nvSpPr>
            <p:cNvPr id="19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1266" name="Picture 2" descr="https://gazovik.info/wp-content/uploads/2018/03/%D0%B2%D0%BA-%D0%B8%D0%BA%D0%BE%D0%BD%D0%BA%D0%B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054" y="-10546812"/>
            <a:ext cx="1800000" cy="14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mg2.freepng.ru/20180418/ile/kisspng-vkontakte-social-networking-service-advertising-fa-warranty-5ad6c95e1d9263.843408661524025694121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0" b="32118"/>
          <a:stretch/>
        </p:blipFill>
        <p:spPr bwMode="auto">
          <a:xfrm>
            <a:off x="6630530" y="1133384"/>
            <a:ext cx="1627256" cy="40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32334" y="1557890"/>
            <a:ext cx="3101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https://vk.com/giakuban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896303" y="997569"/>
            <a:ext cx="21021" cy="5860431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https://clipart-best.com/img/cursor/cursor-clip-art-54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86196" flipH="1">
            <a:off x="5454655" y="2529691"/>
            <a:ext cx="519181" cy="5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clipart-best.com/img/cursor/cursor-clip-art-54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9879" flipH="1">
            <a:off x="5936547" y="2465165"/>
            <a:ext cx="519181" cy="5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clipart-best.com/img/cursor/cursor-clip-art-54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3804">
            <a:off x="5912266" y="1110720"/>
            <a:ext cx="519181" cy="5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clipart-best.com/img/cursor/cursor-clip-art-54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3804">
            <a:off x="5950122" y="3503452"/>
            <a:ext cx="519181" cy="5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744" y="46297"/>
            <a:ext cx="952012" cy="952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637127" y="2583314"/>
            <a:ext cx="4323750" cy="411937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72198" y="2548459"/>
            <a:ext cx="4321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https://minobr.krasnodar.ru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Значок Instagram в векторе - YourSticker.ru | Векторный клипарт для  создания наклеек на авто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3" b="23936"/>
          <a:stretch/>
        </p:blipFill>
        <p:spPr bwMode="auto">
          <a:xfrm>
            <a:off x="6562283" y="2461449"/>
            <a:ext cx="1920387" cy="44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7578200" y="3854262"/>
            <a:ext cx="4709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www.instagram.com/minobrkuban/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72" y="2461449"/>
            <a:ext cx="1299677" cy="129967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349" y="976101"/>
            <a:ext cx="1323838" cy="13203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02100" y="3547589"/>
            <a:ext cx="2040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Кубани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70" y="3954111"/>
            <a:ext cx="1091459" cy="108575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6476462" y="2853072"/>
            <a:ext cx="43304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://www.instagram.com/giakuban/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418" y="4963867"/>
            <a:ext cx="1237164" cy="1240481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7963441" y="4659126"/>
            <a:ext cx="3464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vk.com/minobrkuban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72" y="5437293"/>
            <a:ext cx="1325929" cy="132243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7790291" y="6340071"/>
            <a:ext cx="3464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://ok.ru/66410511859758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" y="5314760"/>
            <a:ext cx="1487545" cy="1479817"/>
          </a:xfrm>
          <a:prstGeom prst="rect">
            <a:avLst/>
          </a:prstGeom>
        </p:spPr>
      </p:pic>
      <p:sp>
        <p:nvSpPr>
          <p:cNvPr id="39" name="Выгнутая вправо стрелка 38"/>
          <p:cNvSpPr/>
          <p:nvPr/>
        </p:nvSpPr>
        <p:spPr>
          <a:xfrm rot="895575">
            <a:off x="7703145" y="4161084"/>
            <a:ext cx="361922" cy="481762"/>
          </a:xfrm>
          <a:prstGeom prst="curvedLef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Стрелка углом 42"/>
          <p:cNvSpPr/>
          <p:nvPr/>
        </p:nvSpPr>
        <p:spPr>
          <a:xfrm>
            <a:off x="10441882" y="6015780"/>
            <a:ext cx="334978" cy="389299"/>
          </a:xfrm>
          <a:prstGeom prst="bentArrow">
            <a:avLst/>
          </a:prstGeom>
          <a:solidFill>
            <a:srgbClr val="FF33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Выгнутая влево стрелка 45"/>
          <p:cNvSpPr/>
          <p:nvPr/>
        </p:nvSpPr>
        <p:spPr>
          <a:xfrm>
            <a:off x="7730898" y="4911923"/>
            <a:ext cx="306416" cy="465481"/>
          </a:xfrm>
          <a:prstGeom prst="curved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6" name="Picture 2" descr="https://img2.freepng.ru/20180828/kyv/kisspng-computer-mouse-pointer-computer-icons-portable-net-5b8594c9ee9da8.0255971915354810339774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54" y="3090901"/>
            <a:ext cx="364990" cy="40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img2.freepng.ru/20180828/kyv/kisspng-computer-mouse-pointer-computer-icons-portable-net-5b8594c9ee9da8.0255971915354810339774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14" y="3342100"/>
            <a:ext cx="322011" cy="35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s://img2.freepng.ru/20180828/kyv/kisspng-computer-mouse-pointer-computer-icons-portable-net-5b8594c9ee9da8.0255971915354810339774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01" y="3342100"/>
            <a:ext cx="310797" cy="34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989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386945" y="901692"/>
            <a:ext cx="8164512" cy="99169"/>
            <a:chOff x="1" y="4450235"/>
            <a:chExt cx="15983746" cy="135580"/>
          </a:xfrm>
        </p:grpSpPr>
        <p:sp>
          <p:nvSpPr>
            <p:cNvPr id="9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253068" y="178908"/>
            <a:ext cx="10143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министерства по вопросам проведения ЕГЭ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88" y="1848047"/>
            <a:ext cx="4008862" cy="40088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97463" y="2297331"/>
            <a:ext cx="2175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4692" y="3684425"/>
            <a:ext cx="4742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357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 (918) 189-99-02</a:t>
            </a:r>
            <a:endParaRPr lang="ru-RU" sz="4000" b="1" dirty="0">
              <a:solidFill>
                <a:srgbClr val="2357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57" y="98705"/>
            <a:ext cx="1044753" cy="10447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8" name="TextBox 17"/>
          <p:cNvSpPr txBox="1"/>
          <p:nvPr/>
        </p:nvSpPr>
        <p:spPr>
          <a:xfrm>
            <a:off x="5086905" y="2907116"/>
            <a:ext cx="6624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ГОРЯЧЕЙ ЛИНИИ ЕГЭ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38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39804" y="248885"/>
            <a:ext cx="344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успеха!</a:t>
            </a:r>
          </a:p>
        </p:txBody>
      </p:sp>
      <p:grpSp>
        <p:nvGrpSpPr>
          <p:cNvPr id="6" name="Группа 5"/>
          <p:cNvGrpSpPr/>
          <p:nvPr/>
        </p:nvGrpSpPr>
        <p:grpSpPr>
          <a:xfrm flipV="1">
            <a:off x="2110314" y="979557"/>
            <a:ext cx="8164512" cy="99169"/>
            <a:chOff x="1" y="4450235"/>
            <a:chExt cx="15983746" cy="135580"/>
          </a:xfrm>
        </p:grpSpPr>
        <p:sp>
          <p:nvSpPr>
            <p:cNvPr id="7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35" y="1299261"/>
            <a:ext cx="9325070" cy="5332349"/>
          </a:xfrm>
          <a:prstGeom prst="rect">
            <a:avLst/>
          </a:prstGeom>
        </p:spPr>
      </p:pic>
      <p:pic>
        <p:nvPicPr>
          <p:cNvPr id="13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020" y="49673"/>
            <a:ext cx="1044753" cy="10447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680984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5714" y="193849"/>
            <a:ext cx="10143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подготовке к проведению итогового сочинения (изложения)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 flipV="1">
            <a:off x="1290283" y="846797"/>
            <a:ext cx="8564971" cy="121531"/>
            <a:chOff x="1" y="4450235"/>
            <a:chExt cx="15983746" cy="135580"/>
          </a:xfrm>
        </p:grpSpPr>
        <p:sp>
          <p:nvSpPr>
            <p:cNvPr id="24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18522" y="4231078"/>
            <a:ext cx="1569838" cy="1779020"/>
            <a:chOff x="286661" y="1503763"/>
            <a:chExt cx="1449991" cy="1707675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286661" y="1627073"/>
              <a:ext cx="1449991" cy="1584365"/>
              <a:chOff x="286661" y="1627073"/>
              <a:chExt cx="1449991" cy="1584365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286661" y="1627073"/>
                <a:ext cx="1440539" cy="1584365"/>
                <a:chOff x="286661" y="1627073"/>
                <a:chExt cx="1440539" cy="1451101"/>
              </a:xfrm>
            </p:grpSpPr>
            <p:sp>
              <p:nvSpPr>
                <p:cNvPr id="22" name="Скругленный прямоугольник 21"/>
                <p:cNvSpPr/>
                <p:nvPr/>
              </p:nvSpPr>
              <p:spPr>
                <a:xfrm>
                  <a:off x="286661" y="1627073"/>
                  <a:ext cx="1440539" cy="1451101"/>
                </a:xfrm>
                <a:prstGeom prst="roundRect">
                  <a:avLst/>
                </a:prstGeom>
                <a:solidFill>
                  <a:srgbClr val="FE42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Овал 27"/>
                <p:cNvSpPr/>
                <p:nvPr/>
              </p:nvSpPr>
              <p:spPr>
                <a:xfrm>
                  <a:off x="445008" y="1690808"/>
                  <a:ext cx="162000" cy="1622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Овал 28"/>
                <p:cNvSpPr/>
                <p:nvPr/>
              </p:nvSpPr>
              <p:spPr>
                <a:xfrm>
                  <a:off x="684356" y="1690808"/>
                  <a:ext cx="162000" cy="1622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Овал 29"/>
                <p:cNvSpPr/>
                <p:nvPr/>
              </p:nvSpPr>
              <p:spPr>
                <a:xfrm>
                  <a:off x="922568" y="1690808"/>
                  <a:ext cx="162000" cy="1622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Овал 30"/>
                <p:cNvSpPr/>
                <p:nvPr/>
              </p:nvSpPr>
              <p:spPr>
                <a:xfrm>
                  <a:off x="1160780" y="1690808"/>
                  <a:ext cx="162000" cy="1622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Овал 31"/>
                <p:cNvSpPr/>
                <p:nvPr/>
              </p:nvSpPr>
              <p:spPr>
                <a:xfrm>
                  <a:off x="1398992" y="1690808"/>
                  <a:ext cx="162000" cy="1622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572771" y="1851300"/>
                <a:ext cx="1029850" cy="295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ДЕКАБРЬ</a:t>
                </a:r>
                <a:endParaRPr 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445008" y="2144569"/>
                <a:ext cx="1115984" cy="86616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6661" y="1987629"/>
                <a:ext cx="1449991" cy="1093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400" b="1" dirty="0">
                    <a:solidFill>
                      <a:srgbClr val="06588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4400" b="1" dirty="0" smtClean="0">
                  <a:solidFill>
                    <a:srgbClr val="06588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rgbClr val="06588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2021</a:t>
                </a:r>
                <a:endParaRPr lang="ru-RU" sz="2400" b="1" dirty="0">
                  <a:solidFill>
                    <a:srgbClr val="06588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Скругленный прямоугольник 11"/>
            <p:cNvSpPr/>
            <p:nvPr/>
          </p:nvSpPr>
          <p:spPr>
            <a:xfrm>
              <a:off x="486638" y="1508705"/>
              <a:ext cx="78740" cy="26929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725985" y="1508705"/>
              <a:ext cx="78740" cy="26929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965332" y="1503764"/>
              <a:ext cx="78740" cy="26929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1206554" y="1508705"/>
              <a:ext cx="78740" cy="26929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444026" y="1503763"/>
              <a:ext cx="78740" cy="26929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8" name="Пятиугольник 67"/>
          <p:cNvSpPr/>
          <p:nvPr/>
        </p:nvSpPr>
        <p:spPr>
          <a:xfrm rot="5400000">
            <a:off x="8392734" y="-9442"/>
            <a:ext cx="904605" cy="5058504"/>
          </a:xfrm>
          <a:prstGeom prst="homePlate">
            <a:avLst/>
          </a:prstGeom>
          <a:solidFill>
            <a:srgbClr val="0658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6261956" y="2038809"/>
            <a:ext cx="5368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направления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5"/>
          <p:cNvSpPr txBox="1"/>
          <p:nvPr/>
        </p:nvSpPr>
        <p:spPr>
          <a:xfrm>
            <a:off x="191329" y="1145891"/>
            <a:ext cx="7687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допуска к ГИА-11 необходимо получить зачет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итоговому сочинению (изложению)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4225652" y="4753338"/>
            <a:ext cx="1579875" cy="1874681"/>
            <a:chOff x="274562" y="1503763"/>
            <a:chExt cx="1481273" cy="1707676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274562" y="1627074"/>
              <a:ext cx="1481273" cy="1584365"/>
              <a:chOff x="274562" y="1627074"/>
              <a:chExt cx="1481273" cy="1584365"/>
            </a:xfrm>
          </p:grpSpPr>
          <p:grpSp>
            <p:nvGrpSpPr>
              <p:cNvPr id="87" name="Группа 86"/>
              <p:cNvGrpSpPr/>
              <p:nvPr/>
            </p:nvGrpSpPr>
            <p:grpSpPr>
              <a:xfrm>
                <a:off x="274562" y="1627074"/>
                <a:ext cx="1440539" cy="1584365"/>
                <a:chOff x="274562" y="1627074"/>
                <a:chExt cx="1440539" cy="1451101"/>
              </a:xfrm>
            </p:grpSpPr>
            <p:sp>
              <p:nvSpPr>
                <p:cNvPr id="91" name="Скругленный прямоугольник 90"/>
                <p:cNvSpPr/>
                <p:nvPr/>
              </p:nvSpPr>
              <p:spPr>
                <a:xfrm>
                  <a:off x="274562" y="1627074"/>
                  <a:ext cx="1440539" cy="1451101"/>
                </a:xfrm>
                <a:prstGeom prst="roundRect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Овал 91"/>
                <p:cNvSpPr/>
                <p:nvPr/>
              </p:nvSpPr>
              <p:spPr>
                <a:xfrm>
                  <a:off x="445008" y="1690808"/>
                  <a:ext cx="162000" cy="1622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Овал 92"/>
                <p:cNvSpPr/>
                <p:nvPr/>
              </p:nvSpPr>
              <p:spPr>
                <a:xfrm>
                  <a:off x="684356" y="1690808"/>
                  <a:ext cx="162000" cy="1622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Овал 93"/>
                <p:cNvSpPr/>
                <p:nvPr/>
              </p:nvSpPr>
              <p:spPr>
                <a:xfrm>
                  <a:off x="922568" y="1690808"/>
                  <a:ext cx="162000" cy="1622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Овал 94"/>
                <p:cNvSpPr/>
                <p:nvPr/>
              </p:nvSpPr>
              <p:spPr>
                <a:xfrm>
                  <a:off x="1160780" y="1690808"/>
                  <a:ext cx="162000" cy="1622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Овал 95"/>
                <p:cNvSpPr/>
                <p:nvPr/>
              </p:nvSpPr>
              <p:spPr>
                <a:xfrm>
                  <a:off x="1398992" y="1690808"/>
                  <a:ext cx="162000" cy="1622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725985" y="1838297"/>
                <a:ext cx="1029850" cy="280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МАЙ</a:t>
                </a:r>
                <a:endParaRPr 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445008" y="2144569"/>
                <a:ext cx="1115984" cy="86616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86661" y="1987629"/>
                <a:ext cx="1449991" cy="1037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400" b="1" dirty="0" smtClean="0">
                    <a:solidFill>
                      <a:srgbClr val="06588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  <a:p>
                <a:pPr algn="ctr"/>
                <a:r>
                  <a:rPr lang="ru-RU" sz="2400" b="1" dirty="0" smtClean="0">
                    <a:solidFill>
                      <a:srgbClr val="06588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2022</a:t>
                </a:r>
                <a:endParaRPr lang="ru-RU" sz="2400" b="1" dirty="0">
                  <a:solidFill>
                    <a:srgbClr val="06588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2" name="Скругленный прямоугольник 81"/>
            <p:cNvSpPr/>
            <p:nvPr/>
          </p:nvSpPr>
          <p:spPr>
            <a:xfrm>
              <a:off x="486638" y="1508705"/>
              <a:ext cx="78740" cy="26929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725985" y="1508705"/>
              <a:ext cx="78740" cy="26929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965332" y="1503764"/>
              <a:ext cx="78740" cy="26929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1206554" y="1508705"/>
              <a:ext cx="78740" cy="26929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1444026" y="1503763"/>
              <a:ext cx="78740" cy="26929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2331043" y="4753339"/>
            <a:ext cx="1580822" cy="1874680"/>
            <a:chOff x="256588" y="1500359"/>
            <a:chExt cx="1470612" cy="1711079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256588" y="1627072"/>
              <a:ext cx="1470612" cy="1584366"/>
              <a:chOff x="256588" y="1627072"/>
              <a:chExt cx="1470612" cy="1584366"/>
            </a:xfrm>
          </p:grpSpPr>
          <p:grpSp>
            <p:nvGrpSpPr>
              <p:cNvPr id="104" name="Группа 103"/>
              <p:cNvGrpSpPr/>
              <p:nvPr/>
            </p:nvGrpSpPr>
            <p:grpSpPr>
              <a:xfrm>
                <a:off x="286661" y="1627072"/>
                <a:ext cx="1440539" cy="1584366"/>
                <a:chOff x="286661" y="1627073"/>
                <a:chExt cx="1440539" cy="1451102"/>
              </a:xfrm>
            </p:grpSpPr>
            <p:sp>
              <p:nvSpPr>
                <p:cNvPr id="108" name="Скругленный прямоугольник 107"/>
                <p:cNvSpPr/>
                <p:nvPr/>
              </p:nvSpPr>
              <p:spPr>
                <a:xfrm>
                  <a:off x="286661" y="1627073"/>
                  <a:ext cx="1440539" cy="1451102"/>
                </a:xfrm>
                <a:prstGeom prst="roundRect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Овал 108"/>
                <p:cNvSpPr/>
                <p:nvPr/>
              </p:nvSpPr>
              <p:spPr>
                <a:xfrm>
                  <a:off x="445008" y="1690808"/>
                  <a:ext cx="162000" cy="1622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Овал 109"/>
                <p:cNvSpPr/>
                <p:nvPr/>
              </p:nvSpPr>
              <p:spPr>
                <a:xfrm>
                  <a:off x="684356" y="1690808"/>
                  <a:ext cx="162000" cy="1622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Овал 110"/>
                <p:cNvSpPr/>
                <p:nvPr/>
              </p:nvSpPr>
              <p:spPr>
                <a:xfrm>
                  <a:off x="922568" y="1690808"/>
                  <a:ext cx="162000" cy="1622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Овал 111"/>
                <p:cNvSpPr/>
                <p:nvPr/>
              </p:nvSpPr>
              <p:spPr>
                <a:xfrm>
                  <a:off x="1160780" y="1690808"/>
                  <a:ext cx="162000" cy="1622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3" name="Овал 112"/>
                <p:cNvSpPr/>
                <p:nvPr/>
              </p:nvSpPr>
              <p:spPr>
                <a:xfrm>
                  <a:off x="1398992" y="1690808"/>
                  <a:ext cx="162000" cy="1622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5" name="TextBox 104"/>
              <p:cNvSpPr txBox="1"/>
              <p:nvPr/>
            </p:nvSpPr>
            <p:spPr>
              <a:xfrm>
                <a:off x="535868" y="1847588"/>
                <a:ext cx="1029850" cy="280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ФЕВРАЛЬ</a:t>
                </a:r>
                <a:endParaRPr 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Скругленный прямоугольник 105"/>
              <p:cNvSpPr/>
              <p:nvPr/>
            </p:nvSpPr>
            <p:spPr>
              <a:xfrm>
                <a:off x="445008" y="2144569"/>
                <a:ext cx="1115984" cy="86616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56588" y="1995182"/>
                <a:ext cx="1449991" cy="1039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400" b="1" dirty="0">
                    <a:solidFill>
                      <a:srgbClr val="06588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4400" b="1" dirty="0" smtClean="0">
                  <a:solidFill>
                    <a:srgbClr val="06588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rgbClr val="06588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2022</a:t>
                </a:r>
                <a:endParaRPr lang="ru-RU" sz="2400" b="1" dirty="0">
                  <a:solidFill>
                    <a:srgbClr val="06588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9" name="Скругленный прямоугольник 98"/>
            <p:cNvSpPr/>
            <p:nvPr/>
          </p:nvSpPr>
          <p:spPr>
            <a:xfrm>
              <a:off x="486638" y="1508705"/>
              <a:ext cx="78740" cy="26929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733280" y="1500359"/>
              <a:ext cx="78740" cy="26929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965332" y="1503764"/>
              <a:ext cx="78740" cy="26929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1206554" y="1508705"/>
              <a:ext cx="78740" cy="26929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1444026" y="1503763"/>
              <a:ext cx="78740" cy="26929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4" name="Пятиугольник 73"/>
          <p:cNvSpPr/>
          <p:nvPr/>
        </p:nvSpPr>
        <p:spPr>
          <a:xfrm rot="5400000">
            <a:off x="2271215" y="739187"/>
            <a:ext cx="898506" cy="4237684"/>
          </a:xfrm>
          <a:prstGeom prst="homePlate">
            <a:avLst/>
          </a:prstGeom>
          <a:solidFill>
            <a:srgbClr val="0658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657100" y="2344537"/>
            <a:ext cx="4005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проведения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ound Diagonal Corner Rectangle 36">
            <a:extLst>
              <a:ext uri="{FF2B5EF4-FFF2-40B4-BE49-F238E27FC236}">
                <a16:creationId xmlns="" xmlns:a16="http://schemas.microsoft.com/office/drawing/2014/main" id="{47FC7836-74EA-47AC-AE29-6440CDFF4AAD}"/>
              </a:ext>
            </a:extLst>
          </p:cNvPr>
          <p:cNvSpPr/>
          <p:nvPr/>
        </p:nvSpPr>
        <p:spPr>
          <a:xfrm rot="10800000" flipV="1">
            <a:off x="6244328" y="3053564"/>
            <a:ext cx="5656748" cy="363613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5B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ПУТЕШЕСТВУЮЩИЙ: ДОРОГА В ЖИЗНИ ЧЕЛОВЕКА;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ЦИВИЛИЗАЦИЯ И ТЕХНОЛОГИИ – СПАСЕНИЕ, ВЫЗОВ ИЛИ ТРАГЕДИЯ?;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ПРЕСТУПЛЕНИЕ И НАКАЗАНИЕ – ВЕЧНАЯ ТЕМА; 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КНИГА (МУЗЫКА, СПЕКТАКЛЬ, ФИЛЬМ) – ПРО МЕНЯ;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 НА РУСИ ЖИТЬ ХОРОШО? – ВОПРОС ГРАЖДАНИНА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7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114" y="47830"/>
            <a:ext cx="1044753" cy="10447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0" name="TextBox 69"/>
          <p:cNvSpPr txBox="1"/>
          <p:nvPr/>
        </p:nvSpPr>
        <p:spPr>
          <a:xfrm>
            <a:off x="2141577" y="3830344"/>
            <a:ext cx="378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16605" y="3178745"/>
            <a:ext cx="2046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E42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</a:p>
          <a:p>
            <a:pPr algn="ctr"/>
            <a:r>
              <a:rPr lang="ru-RU" sz="2400" b="1" dirty="0" smtClean="0">
                <a:solidFill>
                  <a:srgbClr val="FE42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endParaRPr lang="ru-RU" sz="2400" b="1" dirty="0">
              <a:solidFill>
                <a:srgbClr val="FE42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: фигура 14">
            <a:extLst>
              <a:ext uri="{FF2B5EF4-FFF2-40B4-BE49-F238E27FC236}">
                <a16:creationId xmlns:a16="http://schemas.microsoft.com/office/drawing/2014/main" xmlns="" id="{E9E3804C-786B-4F5C-9FC6-73CA774CC6BE}"/>
              </a:ext>
            </a:extLst>
          </p:cNvPr>
          <p:cNvSpPr>
            <a:spLocks noChangeAspect="1"/>
          </p:cNvSpPr>
          <p:nvPr/>
        </p:nvSpPr>
        <p:spPr>
          <a:xfrm>
            <a:off x="6761029" y="1067911"/>
            <a:ext cx="5822413" cy="2082806"/>
          </a:xfrm>
          <a:custGeom>
            <a:avLst/>
            <a:gdLst>
              <a:gd name="connsiteX0" fmla="*/ 575266 w 3877054"/>
              <a:gd name="connsiteY0" fmla="*/ 961440 h 1243081"/>
              <a:gd name="connsiteX1" fmla="*/ 755037 w 3877054"/>
              <a:gd name="connsiteY1" fmla="*/ 967433 h 1243081"/>
              <a:gd name="connsiteX2" fmla="*/ 850915 w 3877054"/>
              <a:gd name="connsiteY2" fmla="*/ 985410 h 1243081"/>
              <a:gd name="connsiteX3" fmla="*/ 928815 w 3877054"/>
              <a:gd name="connsiteY3" fmla="*/ 979418 h 1243081"/>
              <a:gd name="connsiteX4" fmla="*/ 988739 w 3877054"/>
              <a:gd name="connsiteY4" fmla="*/ 997395 h 1243081"/>
              <a:gd name="connsiteX5" fmla="*/ 1198471 w 3877054"/>
              <a:gd name="connsiteY5" fmla="*/ 1003387 h 1243081"/>
              <a:gd name="connsiteX6" fmla="*/ 1390227 w 3877054"/>
              <a:gd name="connsiteY6" fmla="*/ 1009380 h 1243081"/>
              <a:gd name="connsiteX7" fmla="*/ 1504082 w 3877054"/>
              <a:gd name="connsiteY7" fmla="*/ 1003387 h 1243081"/>
              <a:gd name="connsiteX8" fmla="*/ 1587975 w 3877054"/>
              <a:gd name="connsiteY8" fmla="*/ 967433 h 1243081"/>
              <a:gd name="connsiteX9" fmla="*/ 1516066 w 3877054"/>
              <a:gd name="connsiteY9" fmla="*/ 955448 h 1243081"/>
              <a:gd name="connsiteX10" fmla="*/ 1677860 w 3877054"/>
              <a:gd name="connsiteY10" fmla="*/ 943464 h 1243081"/>
              <a:gd name="connsiteX11" fmla="*/ 1635914 w 3877054"/>
              <a:gd name="connsiteY11" fmla="*/ 955448 h 1243081"/>
              <a:gd name="connsiteX12" fmla="*/ 1773738 w 3877054"/>
              <a:gd name="connsiteY12" fmla="*/ 949456 h 1243081"/>
              <a:gd name="connsiteX13" fmla="*/ 1593967 w 3877054"/>
              <a:gd name="connsiteY13" fmla="*/ 997395 h 1243081"/>
              <a:gd name="connsiteX14" fmla="*/ 1707822 w 3877054"/>
              <a:gd name="connsiteY14" fmla="*/ 991402 h 1243081"/>
              <a:gd name="connsiteX15" fmla="*/ 1761753 w 3877054"/>
              <a:gd name="connsiteY15" fmla="*/ 979418 h 1243081"/>
              <a:gd name="connsiteX16" fmla="*/ 1815684 w 3877054"/>
              <a:gd name="connsiteY16" fmla="*/ 949456 h 1243081"/>
              <a:gd name="connsiteX17" fmla="*/ 1869615 w 3877054"/>
              <a:gd name="connsiteY17" fmla="*/ 937471 h 1243081"/>
              <a:gd name="connsiteX18" fmla="*/ 1779730 w 3877054"/>
              <a:gd name="connsiteY18" fmla="*/ 931479 h 1243081"/>
              <a:gd name="connsiteX19" fmla="*/ 1749768 w 3877054"/>
              <a:gd name="connsiteY19" fmla="*/ 937471 h 1243081"/>
              <a:gd name="connsiteX20" fmla="*/ 1725799 w 3877054"/>
              <a:gd name="connsiteY20" fmla="*/ 919494 h 1243081"/>
              <a:gd name="connsiteX21" fmla="*/ 1605952 w 3877054"/>
              <a:gd name="connsiteY21" fmla="*/ 913502 h 1243081"/>
              <a:gd name="connsiteX22" fmla="*/ 1683852 w 3877054"/>
              <a:gd name="connsiteY22" fmla="*/ 895525 h 1243081"/>
              <a:gd name="connsiteX23" fmla="*/ 1665875 w 3877054"/>
              <a:gd name="connsiteY23" fmla="*/ 889532 h 1243081"/>
              <a:gd name="connsiteX24" fmla="*/ 1713814 w 3877054"/>
              <a:gd name="connsiteY24" fmla="*/ 865563 h 1243081"/>
              <a:gd name="connsiteX25" fmla="*/ 1785722 w 3877054"/>
              <a:gd name="connsiteY25" fmla="*/ 883540 h 1243081"/>
              <a:gd name="connsiteX26" fmla="*/ 1779730 w 3877054"/>
              <a:gd name="connsiteY26" fmla="*/ 895525 h 1243081"/>
              <a:gd name="connsiteX27" fmla="*/ 1893585 w 3877054"/>
              <a:gd name="connsiteY27" fmla="*/ 859571 h 1243081"/>
              <a:gd name="connsiteX28" fmla="*/ 2013432 w 3877054"/>
              <a:gd name="connsiteY28" fmla="*/ 871555 h 1243081"/>
              <a:gd name="connsiteX29" fmla="*/ 2019424 w 3877054"/>
              <a:gd name="connsiteY29" fmla="*/ 847586 h 1243081"/>
              <a:gd name="connsiteX30" fmla="*/ 2067363 w 3877054"/>
              <a:gd name="connsiteY30" fmla="*/ 865563 h 1243081"/>
              <a:gd name="connsiteX31" fmla="*/ 2145264 w 3877054"/>
              <a:gd name="connsiteY31" fmla="*/ 865563 h 1243081"/>
              <a:gd name="connsiteX32" fmla="*/ 2265111 w 3877054"/>
              <a:gd name="connsiteY32" fmla="*/ 847586 h 1243081"/>
              <a:gd name="connsiteX33" fmla="*/ 2331027 w 3877054"/>
              <a:gd name="connsiteY33" fmla="*/ 835601 h 1243081"/>
              <a:gd name="connsiteX34" fmla="*/ 2384958 w 3877054"/>
              <a:gd name="connsiteY34" fmla="*/ 835601 h 1243081"/>
              <a:gd name="connsiteX35" fmla="*/ 2426905 w 3877054"/>
              <a:gd name="connsiteY35" fmla="*/ 811632 h 1243081"/>
              <a:gd name="connsiteX36" fmla="*/ 2474844 w 3877054"/>
              <a:gd name="connsiteY36" fmla="*/ 829609 h 1243081"/>
              <a:gd name="connsiteX37" fmla="*/ 2570721 w 3877054"/>
              <a:gd name="connsiteY37" fmla="*/ 811632 h 1243081"/>
              <a:gd name="connsiteX38" fmla="*/ 2588698 w 3877054"/>
              <a:gd name="connsiteY38" fmla="*/ 811632 h 1243081"/>
              <a:gd name="connsiteX39" fmla="*/ 2606675 w 3877054"/>
              <a:gd name="connsiteY39" fmla="*/ 811632 h 1243081"/>
              <a:gd name="connsiteX40" fmla="*/ 2678584 w 3877054"/>
              <a:gd name="connsiteY40" fmla="*/ 817624 h 1243081"/>
              <a:gd name="connsiteX41" fmla="*/ 2660607 w 3877054"/>
              <a:gd name="connsiteY41" fmla="*/ 829609 h 1243081"/>
              <a:gd name="connsiteX42" fmla="*/ 2702553 w 3877054"/>
              <a:gd name="connsiteY42" fmla="*/ 835601 h 1243081"/>
              <a:gd name="connsiteX43" fmla="*/ 2738507 w 3877054"/>
              <a:gd name="connsiteY43" fmla="*/ 829609 h 1243081"/>
              <a:gd name="connsiteX44" fmla="*/ 2768469 w 3877054"/>
              <a:gd name="connsiteY44" fmla="*/ 835601 h 1243081"/>
              <a:gd name="connsiteX45" fmla="*/ 2804423 w 3877054"/>
              <a:gd name="connsiteY45" fmla="*/ 817624 h 1243081"/>
              <a:gd name="connsiteX46" fmla="*/ 2870339 w 3877054"/>
              <a:gd name="connsiteY46" fmla="*/ 817624 h 1243081"/>
              <a:gd name="connsiteX47" fmla="*/ 2924270 w 3877054"/>
              <a:gd name="connsiteY47" fmla="*/ 823617 h 1243081"/>
              <a:gd name="connsiteX48" fmla="*/ 2942247 w 3877054"/>
              <a:gd name="connsiteY48" fmla="*/ 829609 h 1243081"/>
              <a:gd name="connsiteX49" fmla="*/ 2948240 w 3877054"/>
              <a:gd name="connsiteY49" fmla="*/ 811632 h 1243081"/>
              <a:gd name="connsiteX50" fmla="*/ 3169957 w 3877054"/>
              <a:gd name="connsiteY50" fmla="*/ 823617 h 1243081"/>
              <a:gd name="connsiteX51" fmla="*/ 3223888 w 3877054"/>
              <a:gd name="connsiteY51" fmla="*/ 823617 h 1243081"/>
              <a:gd name="connsiteX52" fmla="*/ 3265835 w 3877054"/>
              <a:gd name="connsiteY52" fmla="*/ 823617 h 1243081"/>
              <a:gd name="connsiteX53" fmla="*/ 3295797 w 3877054"/>
              <a:gd name="connsiteY53" fmla="*/ 841593 h 1243081"/>
              <a:gd name="connsiteX54" fmla="*/ 3337743 w 3877054"/>
              <a:gd name="connsiteY54" fmla="*/ 835601 h 1243081"/>
              <a:gd name="connsiteX55" fmla="*/ 3361712 w 3877054"/>
              <a:gd name="connsiteY55" fmla="*/ 835601 h 1243081"/>
              <a:gd name="connsiteX56" fmla="*/ 3379689 w 3877054"/>
              <a:gd name="connsiteY56" fmla="*/ 805639 h 1243081"/>
              <a:gd name="connsiteX57" fmla="*/ 3235873 w 3877054"/>
              <a:gd name="connsiteY57" fmla="*/ 805639 h 1243081"/>
              <a:gd name="connsiteX58" fmla="*/ 3074079 w 3877054"/>
              <a:gd name="connsiteY58" fmla="*/ 781670 h 1243081"/>
              <a:gd name="connsiteX59" fmla="*/ 3110033 w 3877054"/>
              <a:gd name="connsiteY59" fmla="*/ 763693 h 1243081"/>
              <a:gd name="connsiteX60" fmla="*/ 3038125 w 3877054"/>
              <a:gd name="connsiteY60" fmla="*/ 769685 h 1243081"/>
              <a:gd name="connsiteX61" fmla="*/ 3062095 w 3877054"/>
              <a:gd name="connsiteY61" fmla="*/ 775677 h 1243081"/>
              <a:gd name="connsiteX62" fmla="*/ 2948240 w 3877054"/>
              <a:gd name="connsiteY62" fmla="*/ 757701 h 1243081"/>
              <a:gd name="connsiteX63" fmla="*/ 2888316 w 3877054"/>
              <a:gd name="connsiteY63" fmla="*/ 763693 h 1243081"/>
              <a:gd name="connsiteX64" fmla="*/ 2726523 w 3877054"/>
              <a:gd name="connsiteY64" fmla="*/ 745716 h 1243081"/>
              <a:gd name="connsiteX65" fmla="*/ 2319042 w 3877054"/>
              <a:gd name="connsiteY65" fmla="*/ 739723 h 1243081"/>
              <a:gd name="connsiteX66" fmla="*/ 2127287 w 3877054"/>
              <a:gd name="connsiteY66" fmla="*/ 751708 h 1243081"/>
              <a:gd name="connsiteX67" fmla="*/ 1923547 w 3877054"/>
              <a:gd name="connsiteY67" fmla="*/ 757701 h 1243081"/>
              <a:gd name="connsiteX68" fmla="*/ 2211180 w 3877054"/>
              <a:gd name="connsiteY68" fmla="*/ 727739 h 1243081"/>
              <a:gd name="connsiteX69" fmla="*/ 2504805 w 3877054"/>
              <a:gd name="connsiteY69" fmla="*/ 709762 h 1243081"/>
              <a:gd name="connsiteX70" fmla="*/ 2684576 w 3877054"/>
              <a:gd name="connsiteY70" fmla="*/ 727739 h 1243081"/>
              <a:gd name="connsiteX71" fmla="*/ 2900301 w 3877054"/>
              <a:gd name="connsiteY71" fmla="*/ 733731 h 1243081"/>
              <a:gd name="connsiteX72" fmla="*/ 3020148 w 3877054"/>
              <a:gd name="connsiteY72" fmla="*/ 739723 h 1243081"/>
              <a:gd name="connsiteX73" fmla="*/ 3110033 w 3877054"/>
              <a:gd name="connsiteY73" fmla="*/ 691784 h 1243081"/>
              <a:gd name="connsiteX74" fmla="*/ 3134003 w 3877054"/>
              <a:gd name="connsiteY74" fmla="*/ 733731 h 1243081"/>
              <a:gd name="connsiteX75" fmla="*/ 3145988 w 3877054"/>
              <a:gd name="connsiteY75" fmla="*/ 691784 h 1243081"/>
              <a:gd name="connsiteX76" fmla="*/ 3157972 w 3877054"/>
              <a:gd name="connsiteY76" fmla="*/ 715754 h 1243081"/>
              <a:gd name="connsiteX77" fmla="*/ 3181942 w 3877054"/>
              <a:gd name="connsiteY77" fmla="*/ 691784 h 1243081"/>
              <a:gd name="connsiteX78" fmla="*/ 3229880 w 3877054"/>
              <a:gd name="connsiteY78" fmla="*/ 703769 h 1243081"/>
              <a:gd name="connsiteX79" fmla="*/ 3235873 w 3877054"/>
              <a:gd name="connsiteY79" fmla="*/ 727739 h 1243081"/>
              <a:gd name="connsiteX80" fmla="*/ 3151980 w 3877054"/>
              <a:gd name="connsiteY80" fmla="*/ 727739 h 1243081"/>
              <a:gd name="connsiteX81" fmla="*/ 3391674 w 3877054"/>
              <a:gd name="connsiteY81" fmla="*/ 715754 h 1243081"/>
              <a:gd name="connsiteX82" fmla="*/ 3445605 w 3877054"/>
              <a:gd name="connsiteY82" fmla="*/ 727739 h 1243081"/>
              <a:gd name="connsiteX83" fmla="*/ 3433621 w 3877054"/>
              <a:gd name="connsiteY83" fmla="*/ 739723 h 1243081"/>
              <a:gd name="connsiteX84" fmla="*/ 3487552 w 3877054"/>
              <a:gd name="connsiteY84" fmla="*/ 727739 h 1243081"/>
              <a:gd name="connsiteX85" fmla="*/ 3499537 w 3877054"/>
              <a:gd name="connsiteY85" fmla="*/ 739723 h 1243081"/>
              <a:gd name="connsiteX86" fmla="*/ 3601407 w 3877054"/>
              <a:gd name="connsiteY86" fmla="*/ 709762 h 1243081"/>
              <a:gd name="connsiteX87" fmla="*/ 3709269 w 3877054"/>
              <a:gd name="connsiteY87" fmla="*/ 709762 h 1243081"/>
              <a:gd name="connsiteX88" fmla="*/ 3679307 w 3877054"/>
              <a:gd name="connsiteY88" fmla="*/ 679800 h 1243081"/>
              <a:gd name="connsiteX89" fmla="*/ 3709269 w 3877054"/>
              <a:gd name="connsiteY89" fmla="*/ 685792 h 1243081"/>
              <a:gd name="connsiteX90" fmla="*/ 3727246 w 3877054"/>
              <a:gd name="connsiteY90" fmla="*/ 673808 h 1243081"/>
              <a:gd name="connsiteX91" fmla="*/ 3745223 w 3877054"/>
              <a:gd name="connsiteY91" fmla="*/ 703769 h 1243081"/>
              <a:gd name="connsiteX92" fmla="*/ 3727246 w 3877054"/>
              <a:gd name="connsiteY92" fmla="*/ 703769 h 1243081"/>
              <a:gd name="connsiteX93" fmla="*/ 3805147 w 3877054"/>
              <a:gd name="connsiteY93" fmla="*/ 679800 h 1243081"/>
              <a:gd name="connsiteX94" fmla="*/ 3769193 w 3877054"/>
              <a:gd name="connsiteY94" fmla="*/ 631861 h 1243081"/>
              <a:gd name="connsiteX95" fmla="*/ 3781177 w 3877054"/>
              <a:gd name="connsiteY95" fmla="*/ 673808 h 1243081"/>
              <a:gd name="connsiteX96" fmla="*/ 3709269 w 3877054"/>
              <a:gd name="connsiteY96" fmla="*/ 649838 h 1243081"/>
              <a:gd name="connsiteX97" fmla="*/ 3697284 w 3877054"/>
              <a:gd name="connsiteY97" fmla="*/ 655830 h 1243081"/>
              <a:gd name="connsiteX98" fmla="*/ 3685300 w 3877054"/>
              <a:gd name="connsiteY98" fmla="*/ 637854 h 1243081"/>
              <a:gd name="connsiteX99" fmla="*/ 3667322 w 3877054"/>
              <a:gd name="connsiteY99" fmla="*/ 607892 h 1243081"/>
              <a:gd name="connsiteX100" fmla="*/ 3661330 w 3877054"/>
              <a:gd name="connsiteY100" fmla="*/ 619876 h 1243081"/>
              <a:gd name="connsiteX101" fmla="*/ 3613391 w 3877054"/>
              <a:gd name="connsiteY101" fmla="*/ 565945 h 1243081"/>
              <a:gd name="connsiteX102" fmla="*/ 3535491 w 3877054"/>
              <a:gd name="connsiteY102" fmla="*/ 523999 h 1243081"/>
              <a:gd name="connsiteX103" fmla="*/ 3607399 w 3877054"/>
              <a:gd name="connsiteY103" fmla="*/ 523999 h 1243081"/>
              <a:gd name="connsiteX104" fmla="*/ 3673315 w 3877054"/>
              <a:gd name="connsiteY104" fmla="*/ 470067 h 1243081"/>
              <a:gd name="connsiteX105" fmla="*/ 3517514 w 3877054"/>
              <a:gd name="connsiteY105" fmla="*/ 446098 h 1243081"/>
              <a:gd name="connsiteX106" fmla="*/ 3403659 w 3877054"/>
              <a:gd name="connsiteY106" fmla="*/ 416136 h 1243081"/>
              <a:gd name="connsiteX107" fmla="*/ 3391674 w 3877054"/>
              <a:gd name="connsiteY107" fmla="*/ 428121 h 1243081"/>
              <a:gd name="connsiteX108" fmla="*/ 3217896 w 3877054"/>
              <a:gd name="connsiteY108" fmla="*/ 404151 h 1243081"/>
              <a:gd name="connsiteX109" fmla="*/ 3343735 w 3877054"/>
              <a:gd name="connsiteY109" fmla="*/ 434113 h 1243081"/>
              <a:gd name="connsiteX110" fmla="*/ 3337743 w 3877054"/>
              <a:gd name="connsiteY110" fmla="*/ 464075 h 1243081"/>
              <a:gd name="connsiteX111" fmla="*/ 3205911 w 3877054"/>
              <a:gd name="connsiteY111" fmla="*/ 434113 h 1243081"/>
              <a:gd name="connsiteX112" fmla="*/ 3205911 w 3877054"/>
              <a:gd name="connsiteY112" fmla="*/ 380182 h 1243081"/>
              <a:gd name="connsiteX113" fmla="*/ 3253850 w 3877054"/>
              <a:gd name="connsiteY113" fmla="*/ 368197 h 1243081"/>
              <a:gd name="connsiteX114" fmla="*/ 3247857 w 3877054"/>
              <a:gd name="connsiteY114" fmla="*/ 344228 h 1243081"/>
              <a:gd name="connsiteX115" fmla="*/ 3271827 w 3877054"/>
              <a:gd name="connsiteY115" fmla="*/ 326251 h 1243081"/>
              <a:gd name="connsiteX116" fmla="*/ 3253850 w 3877054"/>
              <a:gd name="connsiteY116" fmla="*/ 326251 h 1243081"/>
              <a:gd name="connsiteX117" fmla="*/ 3409651 w 3877054"/>
              <a:gd name="connsiteY117" fmla="*/ 338236 h 1243081"/>
              <a:gd name="connsiteX118" fmla="*/ 3349728 w 3877054"/>
              <a:gd name="connsiteY118" fmla="*/ 320258 h 1243081"/>
              <a:gd name="connsiteX119" fmla="*/ 3361712 w 3877054"/>
              <a:gd name="connsiteY119" fmla="*/ 302281 h 1243081"/>
              <a:gd name="connsiteX120" fmla="*/ 3271827 w 3877054"/>
              <a:gd name="connsiteY120" fmla="*/ 272319 h 1243081"/>
              <a:gd name="connsiteX121" fmla="*/ 2936255 w 3877054"/>
              <a:gd name="connsiteY121" fmla="*/ 200411 h 1243081"/>
              <a:gd name="connsiteX122" fmla="*/ 3008163 w 3877054"/>
              <a:gd name="connsiteY122" fmla="*/ 200411 h 1243081"/>
              <a:gd name="connsiteX123" fmla="*/ 3104041 w 3877054"/>
              <a:gd name="connsiteY123" fmla="*/ 218388 h 1243081"/>
              <a:gd name="connsiteX124" fmla="*/ 3134003 w 3877054"/>
              <a:gd name="connsiteY124" fmla="*/ 206403 h 1243081"/>
              <a:gd name="connsiteX125" fmla="*/ 2954232 w 3877054"/>
              <a:gd name="connsiteY125" fmla="*/ 146480 h 1243081"/>
              <a:gd name="connsiteX126" fmla="*/ 2882324 w 3877054"/>
              <a:gd name="connsiteY126" fmla="*/ 158465 h 1243081"/>
              <a:gd name="connsiteX127" fmla="*/ 2792438 w 3877054"/>
              <a:gd name="connsiteY127" fmla="*/ 140488 h 1243081"/>
              <a:gd name="connsiteX128" fmla="*/ 2816408 w 3877054"/>
              <a:gd name="connsiteY128" fmla="*/ 134495 h 1243081"/>
              <a:gd name="connsiteX129" fmla="*/ 2714538 w 3877054"/>
              <a:gd name="connsiteY129" fmla="*/ 182434 h 1243081"/>
              <a:gd name="connsiteX130" fmla="*/ 2630645 w 3877054"/>
              <a:gd name="connsiteY130" fmla="*/ 134495 h 1243081"/>
              <a:gd name="connsiteX131" fmla="*/ 2546752 w 3877054"/>
              <a:gd name="connsiteY131" fmla="*/ 140488 h 1243081"/>
              <a:gd name="connsiteX132" fmla="*/ 2414920 w 3877054"/>
              <a:gd name="connsiteY132" fmla="*/ 152472 h 1243081"/>
              <a:gd name="connsiteX133" fmla="*/ 1905570 w 3877054"/>
              <a:gd name="connsiteY133" fmla="*/ 164457 h 1243081"/>
              <a:gd name="connsiteX134" fmla="*/ 1671868 w 3877054"/>
              <a:gd name="connsiteY134" fmla="*/ 158465 h 1243081"/>
              <a:gd name="connsiteX135" fmla="*/ 1755761 w 3877054"/>
              <a:gd name="connsiteY135" fmla="*/ 146480 h 1243081"/>
              <a:gd name="connsiteX136" fmla="*/ 1743776 w 3877054"/>
              <a:gd name="connsiteY136" fmla="*/ 134495 h 1243081"/>
              <a:gd name="connsiteX137" fmla="*/ 1785722 w 3877054"/>
              <a:gd name="connsiteY137" fmla="*/ 122510 h 1243081"/>
              <a:gd name="connsiteX138" fmla="*/ 1575990 w 3877054"/>
              <a:gd name="connsiteY138" fmla="*/ 140488 h 1243081"/>
              <a:gd name="connsiteX139" fmla="*/ 1330303 w 3877054"/>
              <a:gd name="connsiteY139" fmla="*/ 152472 h 1243081"/>
              <a:gd name="connsiteX140" fmla="*/ 1330303 w 3877054"/>
              <a:gd name="connsiteY140" fmla="*/ 170449 h 1243081"/>
              <a:gd name="connsiteX141" fmla="*/ 1282364 w 3877054"/>
              <a:gd name="connsiteY141" fmla="*/ 146480 h 1243081"/>
              <a:gd name="connsiteX142" fmla="*/ 1240418 w 3877054"/>
              <a:gd name="connsiteY142" fmla="*/ 146480 h 1243081"/>
              <a:gd name="connsiteX143" fmla="*/ 1216449 w 3877054"/>
              <a:gd name="connsiteY143" fmla="*/ 146480 h 1243081"/>
              <a:gd name="connsiteX144" fmla="*/ 1048663 w 3877054"/>
              <a:gd name="connsiteY144" fmla="*/ 128503 h 1243081"/>
              <a:gd name="connsiteX145" fmla="*/ 767022 w 3877054"/>
              <a:gd name="connsiteY145" fmla="*/ 92549 h 1243081"/>
              <a:gd name="connsiteX146" fmla="*/ 587251 w 3877054"/>
              <a:gd name="connsiteY146" fmla="*/ 104534 h 1243081"/>
              <a:gd name="connsiteX147" fmla="*/ 808968 w 3877054"/>
              <a:gd name="connsiteY147" fmla="*/ 140488 h 1243081"/>
              <a:gd name="connsiteX148" fmla="*/ 1072632 w 3877054"/>
              <a:gd name="connsiteY148" fmla="*/ 182434 h 1243081"/>
              <a:gd name="connsiteX149" fmla="*/ 779006 w 3877054"/>
              <a:gd name="connsiteY149" fmla="*/ 194419 h 1243081"/>
              <a:gd name="connsiteX150" fmla="*/ 671144 w 3877054"/>
              <a:gd name="connsiteY150" fmla="*/ 158465 h 1243081"/>
              <a:gd name="connsiteX151" fmla="*/ 467404 w 3877054"/>
              <a:gd name="connsiteY151" fmla="*/ 164457 h 1243081"/>
              <a:gd name="connsiteX152" fmla="*/ 539312 w 3877054"/>
              <a:gd name="connsiteY152" fmla="*/ 188427 h 1243081"/>
              <a:gd name="connsiteX153" fmla="*/ 443434 w 3877054"/>
              <a:gd name="connsiteY153" fmla="*/ 188427 h 1243081"/>
              <a:gd name="connsiteX154" fmla="*/ 401488 w 3877054"/>
              <a:gd name="connsiteY154" fmla="*/ 194419 h 1243081"/>
              <a:gd name="connsiteX155" fmla="*/ 371526 w 3877054"/>
              <a:gd name="connsiteY155" fmla="*/ 188427 h 1243081"/>
              <a:gd name="connsiteX156" fmla="*/ 329580 w 3877054"/>
              <a:gd name="connsiteY156" fmla="*/ 182434 h 1243081"/>
              <a:gd name="connsiteX157" fmla="*/ 233702 w 3877054"/>
              <a:gd name="connsiteY157" fmla="*/ 182434 h 1243081"/>
              <a:gd name="connsiteX158" fmla="*/ 245687 w 3877054"/>
              <a:gd name="connsiteY158" fmla="*/ 212396 h 1243081"/>
              <a:gd name="connsiteX159" fmla="*/ 173778 w 3877054"/>
              <a:gd name="connsiteY159" fmla="*/ 242358 h 1243081"/>
              <a:gd name="connsiteX160" fmla="*/ 215725 w 3877054"/>
              <a:gd name="connsiteY160" fmla="*/ 308274 h 1243081"/>
              <a:gd name="connsiteX161" fmla="*/ 137824 w 3877054"/>
              <a:gd name="connsiteY161" fmla="*/ 338236 h 1243081"/>
              <a:gd name="connsiteX162" fmla="*/ 113855 w 3877054"/>
              <a:gd name="connsiteY162" fmla="*/ 350220 h 1243081"/>
              <a:gd name="connsiteX163" fmla="*/ 185763 w 3877054"/>
              <a:gd name="connsiteY163" fmla="*/ 374190 h 1243081"/>
              <a:gd name="connsiteX164" fmla="*/ 197748 w 3877054"/>
              <a:gd name="connsiteY164" fmla="*/ 398159 h 1243081"/>
              <a:gd name="connsiteX165" fmla="*/ 251679 w 3877054"/>
              <a:gd name="connsiteY165" fmla="*/ 398159 h 1243081"/>
              <a:gd name="connsiteX166" fmla="*/ 377518 w 3877054"/>
              <a:gd name="connsiteY166" fmla="*/ 440106 h 1243081"/>
              <a:gd name="connsiteX167" fmla="*/ 281641 w 3877054"/>
              <a:gd name="connsiteY167" fmla="*/ 482052 h 1243081"/>
              <a:gd name="connsiteX168" fmla="*/ 131832 w 3877054"/>
              <a:gd name="connsiteY168" fmla="*/ 434113 h 1243081"/>
              <a:gd name="connsiteX169" fmla="*/ 125840 w 3877054"/>
              <a:gd name="connsiteY169" fmla="*/ 452090 h 1243081"/>
              <a:gd name="connsiteX170" fmla="*/ 161794 w 3877054"/>
              <a:gd name="connsiteY170" fmla="*/ 458083 h 1243081"/>
              <a:gd name="connsiteX171" fmla="*/ 191755 w 3877054"/>
              <a:gd name="connsiteY171" fmla="*/ 470067 h 1243081"/>
              <a:gd name="connsiteX172" fmla="*/ 173778 w 3877054"/>
              <a:gd name="connsiteY172" fmla="*/ 500029 h 1243081"/>
              <a:gd name="connsiteX173" fmla="*/ 143817 w 3877054"/>
              <a:gd name="connsiteY173" fmla="*/ 506021 h 1243081"/>
              <a:gd name="connsiteX174" fmla="*/ 65916 w 3877054"/>
              <a:gd name="connsiteY174" fmla="*/ 506021 h 1243081"/>
              <a:gd name="connsiteX175" fmla="*/ 0 w 3877054"/>
              <a:gd name="connsiteY175" fmla="*/ 494037 h 1243081"/>
              <a:gd name="connsiteX176" fmla="*/ 47939 w 3877054"/>
              <a:gd name="connsiteY176" fmla="*/ 512014 h 1243081"/>
              <a:gd name="connsiteX177" fmla="*/ 5992 w 3877054"/>
              <a:gd name="connsiteY177" fmla="*/ 523999 h 1243081"/>
              <a:gd name="connsiteX178" fmla="*/ 203740 w 3877054"/>
              <a:gd name="connsiteY178" fmla="*/ 589914 h 1243081"/>
              <a:gd name="connsiteX179" fmla="*/ 89885 w 3877054"/>
              <a:gd name="connsiteY179" fmla="*/ 583922 h 1243081"/>
              <a:gd name="connsiteX180" fmla="*/ 149809 w 3877054"/>
              <a:gd name="connsiteY180" fmla="*/ 619876 h 1243081"/>
              <a:gd name="connsiteX181" fmla="*/ 215725 w 3877054"/>
              <a:gd name="connsiteY181" fmla="*/ 637854 h 1243081"/>
              <a:gd name="connsiteX182" fmla="*/ 173778 w 3877054"/>
              <a:gd name="connsiteY182" fmla="*/ 637854 h 1243081"/>
              <a:gd name="connsiteX183" fmla="*/ 209733 w 3877054"/>
              <a:gd name="connsiteY183" fmla="*/ 691784 h 1243081"/>
              <a:gd name="connsiteX184" fmla="*/ 197748 w 3877054"/>
              <a:gd name="connsiteY184" fmla="*/ 667815 h 1243081"/>
              <a:gd name="connsiteX185" fmla="*/ 257671 w 3877054"/>
              <a:gd name="connsiteY185" fmla="*/ 679800 h 1243081"/>
              <a:gd name="connsiteX186" fmla="*/ 215725 w 3877054"/>
              <a:gd name="connsiteY186" fmla="*/ 673808 h 1243081"/>
              <a:gd name="connsiteX187" fmla="*/ 347557 w 3877054"/>
              <a:gd name="connsiteY187" fmla="*/ 757701 h 1243081"/>
              <a:gd name="connsiteX188" fmla="*/ 365534 w 3877054"/>
              <a:gd name="connsiteY188" fmla="*/ 757701 h 1243081"/>
              <a:gd name="connsiteX189" fmla="*/ 353549 w 3877054"/>
              <a:gd name="connsiteY189" fmla="*/ 781670 h 1243081"/>
              <a:gd name="connsiteX190" fmla="*/ 491373 w 3877054"/>
              <a:gd name="connsiteY190" fmla="*/ 829609 h 1243081"/>
              <a:gd name="connsiteX191" fmla="*/ 473396 w 3877054"/>
              <a:gd name="connsiteY191" fmla="*/ 841593 h 1243081"/>
              <a:gd name="connsiteX192" fmla="*/ 557289 w 3877054"/>
              <a:gd name="connsiteY192" fmla="*/ 847586 h 1243081"/>
              <a:gd name="connsiteX193" fmla="*/ 629197 w 3877054"/>
              <a:gd name="connsiteY193" fmla="*/ 871555 h 1243081"/>
              <a:gd name="connsiteX194" fmla="*/ 689121 w 3877054"/>
              <a:gd name="connsiteY194" fmla="*/ 883540 h 1243081"/>
              <a:gd name="connsiteX195" fmla="*/ 677136 w 3877054"/>
              <a:gd name="connsiteY195" fmla="*/ 895525 h 1243081"/>
              <a:gd name="connsiteX196" fmla="*/ 767022 w 3877054"/>
              <a:gd name="connsiteY196" fmla="*/ 907510 h 1243081"/>
              <a:gd name="connsiteX197" fmla="*/ 838930 w 3877054"/>
              <a:gd name="connsiteY197" fmla="*/ 925486 h 1243081"/>
              <a:gd name="connsiteX198" fmla="*/ 964770 w 3877054"/>
              <a:gd name="connsiteY198" fmla="*/ 907510 h 1243081"/>
              <a:gd name="connsiteX199" fmla="*/ 898854 w 3877054"/>
              <a:gd name="connsiteY199" fmla="*/ 907510 h 1243081"/>
              <a:gd name="connsiteX200" fmla="*/ 934808 w 3877054"/>
              <a:gd name="connsiteY200" fmla="*/ 925486 h 1243081"/>
              <a:gd name="connsiteX201" fmla="*/ 856907 w 3877054"/>
              <a:gd name="connsiteY201" fmla="*/ 943464 h 1243081"/>
              <a:gd name="connsiteX202" fmla="*/ 755037 w 3877054"/>
              <a:gd name="connsiteY202" fmla="*/ 961440 h 1243081"/>
              <a:gd name="connsiteX203" fmla="*/ 431450 w 3877054"/>
              <a:gd name="connsiteY203" fmla="*/ 913502 h 1243081"/>
              <a:gd name="connsiteX204" fmla="*/ 575266 w 3877054"/>
              <a:gd name="connsiteY204" fmla="*/ 961440 h 1243081"/>
              <a:gd name="connsiteX205" fmla="*/ 2828393 w 3877054"/>
              <a:gd name="connsiteY205" fmla="*/ 200411 h 1243081"/>
              <a:gd name="connsiteX206" fmla="*/ 2816408 w 3877054"/>
              <a:gd name="connsiteY206" fmla="*/ 188427 h 1243081"/>
              <a:gd name="connsiteX207" fmla="*/ 2852362 w 3877054"/>
              <a:gd name="connsiteY207" fmla="*/ 194419 h 1243081"/>
              <a:gd name="connsiteX208" fmla="*/ 2876332 w 3877054"/>
              <a:gd name="connsiteY208" fmla="*/ 194419 h 1243081"/>
              <a:gd name="connsiteX209" fmla="*/ 2888316 w 3877054"/>
              <a:gd name="connsiteY209" fmla="*/ 176442 h 1243081"/>
              <a:gd name="connsiteX210" fmla="*/ 2930263 w 3877054"/>
              <a:gd name="connsiteY210" fmla="*/ 188427 h 1243081"/>
              <a:gd name="connsiteX211" fmla="*/ 2918278 w 3877054"/>
              <a:gd name="connsiteY211" fmla="*/ 200411 h 1243081"/>
              <a:gd name="connsiteX212" fmla="*/ 2828393 w 3877054"/>
              <a:gd name="connsiteY212" fmla="*/ 200411 h 1243081"/>
              <a:gd name="connsiteX213" fmla="*/ 767022 w 3877054"/>
              <a:gd name="connsiteY213" fmla="*/ 110526 h 1243081"/>
              <a:gd name="connsiteX214" fmla="*/ 779006 w 3877054"/>
              <a:gd name="connsiteY214" fmla="*/ 122510 h 1243081"/>
              <a:gd name="connsiteX215" fmla="*/ 767022 w 3877054"/>
              <a:gd name="connsiteY215" fmla="*/ 110526 h 1243081"/>
              <a:gd name="connsiteX216" fmla="*/ 677136 w 3877054"/>
              <a:gd name="connsiteY216" fmla="*/ 116518 h 1243081"/>
              <a:gd name="connsiteX217" fmla="*/ 689121 w 3877054"/>
              <a:gd name="connsiteY217" fmla="*/ 104534 h 1243081"/>
              <a:gd name="connsiteX218" fmla="*/ 713091 w 3877054"/>
              <a:gd name="connsiteY218" fmla="*/ 104534 h 1243081"/>
              <a:gd name="connsiteX219" fmla="*/ 731068 w 3877054"/>
              <a:gd name="connsiteY219" fmla="*/ 110526 h 1243081"/>
              <a:gd name="connsiteX220" fmla="*/ 677136 w 3877054"/>
              <a:gd name="connsiteY220" fmla="*/ 116518 h 1243081"/>
              <a:gd name="connsiteX221" fmla="*/ 3661330 w 3877054"/>
              <a:gd name="connsiteY221" fmla="*/ 643846 h 1243081"/>
              <a:gd name="connsiteX222" fmla="*/ 3661330 w 3877054"/>
              <a:gd name="connsiteY222" fmla="*/ 649838 h 1243081"/>
              <a:gd name="connsiteX223" fmla="*/ 3661330 w 3877054"/>
              <a:gd name="connsiteY223" fmla="*/ 643846 h 1243081"/>
              <a:gd name="connsiteX224" fmla="*/ 3325758 w 3877054"/>
              <a:gd name="connsiteY224" fmla="*/ 721746 h 1243081"/>
              <a:gd name="connsiteX225" fmla="*/ 3319766 w 3877054"/>
              <a:gd name="connsiteY225" fmla="*/ 715754 h 1243081"/>
              <a:gd name="connsiteX226" fmla="*/ 3325758 w 3877054"/>
              <a:gd name="connsiteY226" fmla="*/ 721746 h 1243081"/>
              <a:gd name="connsiteX227" fmla="*/ 3074079 w 3877054"/>
              <a:gd name="connsiteY227" fmla="*/ 625869 h 1243081"/>
              <a:gd name="connsiteX228" fmla="*/ 3074079 w 3877054"/>
              <a:gd name="connsiteY228" fmla="*/ 625869 h 1243081"/>
              <a:gd name="connsiteX229" fmla="*/ 3074079 w 3877054"/>
              <a:gd name="connsiteY229" fmla="*/ 625869 h 1243081"/>
              <a:gd name="connsiteX230" fmla="*/ 3050110 w 3877054"/>
              <a:gd name="connsiteY230" fmla="*/ 637854 h 1243081"/>
              <a:gd name="connsiteX231" fmla="*/ 3062095 w 3877054"/>
              <a:gd name="connsiteY231" fmla="*/ 625869 h 1243081"/>
              <a:gd name="connsiteX232" fmla="*/ 3050110 w 3877054"/>
              <a:gd name="connsiteY232" fmla="*/ 637854 h 1243081"/>
              <a:gd name="connsiteX233" fmla="*/ 3547475 w 3877054"/>
              <a:gd name="connsiteY233" fmla="*/ 703769 h 1243081"/>
              <a:gd name="connsiteX234" fmla="*/ 3547475 w 3877054"/>
              <a:gd name="connsiteY234" fmla="*/ 715754 h 1243081"/>
              <a:gd name="connsiteX235" fmla="*/ 3547475 w 3877054"/>
              <a:gd name="connsiteY235" fmla="*/ 703769 h 1243081"/>
              <a:gd name="connsiteX236" fmla="*/ 3056102 w 3877054"/>
              <a:gd name="connsiteY236" fmla="*/ 667815 h 1243081"/>
              <a:gd name="connsiteX237" fmla="*/ 3032133 w 3877054"/>
              <a:gd name="connsiteY237" fmla="*/ 667815 h 1243081"/>
              <a:gd name="connsiteX238" fmla="*/ 3008163 w 3877054"/>
              <a:gd name="connsiteY238" fmla="*/ 655830 h 1243081"/>
              <a:gd name="connsiteX239" fmla="*/ 3002171 w 3877054"/>
              <a:gd name="connsiteY239" fmla="*/ 637854 h 1243081"/>
              <a:gd name="connsiteX240" fmla="*/ 3026140 w 3877054"/>
              <a:gd name="connsiteY240" fmla="*/ 649838 h 1243081"/>
              <a:gd name="connsiteX241" fmla="*/ 3056102 w 3877054"/>
              <a:gd name="connsiteY241" fmla="*/ 649838 h 1243081"/>
              <a:gd name="connsiteX242" fmla="*/ 3056102 w 3877054"/>
              <a:gd name="connsiteY242" fmla="*/ 667815 h 1243081"/>
              <a:gd name="connsiteX243" fmla="*/ 3625376 w 3877054"/>
              <a:gd name="connsiteY243" fmla="*/ 631861 h 1243081"/>
              <a:gd name="connsiteX244" fmla="*/ 3625376 w 3877054"/>
              <a:gd name="connsiteY244" fmla="*/ 631861 h 1243081"/>
              <a:gd name="connsiteX245" fmla="*/ 3625376 w 3877054"/>
              <a:gd name="connsiteY245" fmla="*/ 631861 h 1243081"/>
              <a:gd name="connsiteX246" fmla="*/ 3655338 w 3877054"/>
              <a:gd name="connsiteY246" fmla="*/ 637854 h 1243081"/>
              <a:gd name="connsiteX247" fmla="*/ 3643353 w 3877054"/>
              <a:gd name="connsiteY247" fmla="*/ 631861 h 1243081"/>
              <a:gd name="connsiteX248" fmla="*/ 3655338 w 3877054"/>
              <a:gd name="connsiteY248" fmla="*/ 637854 h 1243081"/>
              <a:gd name="connsiteX249" fmla="*/ 3139995 w 3877054"/>
              <a:gd name="connsiteY249" fmla="*/ 667815 h 1243081"/>
              <a:gd name="connsiteX250" fmla="*/ 3145988 w 3877054"/>
              <a:gd name="connsiteY250" fmla="*/ 673808 h 1243081"/>
              <a:gd name="connsiteX251" fmla="*/ 3139995 w 3877054"/>
              <a:gd name="connsiteY251" fmla="*/ 667815 h 1243081"/>
              <a:gd name="connsiteX252" fmla="*/ 3571445 w 3877054"/>
              <a:gd name="connsiteY252" fmla="*/ 583922 h 1243081"/>
              <a:gd name="connsiteX253" fmla="*/ 3571445 w 3877054"/>
              <a:gd name="connsiteY253" fmla="*/ 583922 h 1243081"/>
              <a:gd name="connsiteX254" fmla="*/ 3571445 w 3877054"/>
              <a:gd name="connsiteY254" fmla="*/ 583922 h 1243081"/>
              <a:gd name="connsiteX255" fmla="*/ 3134003 w 3877054"/>
              <a:gd name="connsiteY255" fmla="*/ 691784 h 1243081"/>
              <a:gd name="connsiteX256" fmla="*/ 3122018 w 3877054"/>
              <a:gd name="connsiteY256" fmla="*/ 685792 h 1243081"/>
              <a:gd name="connsiteX257" fmla="*/ 3134003 w 3877054"/>
              <a:gd name="connsiteY257" fmla="*/ 691784 h 1243081"/>
              <a:gd name="connsiteX258" fmla="*/ 3163965 w 3877054"/>
              <a:gd name="connsiteY258" fmla="*/ 691784 h 1243081"/>
              <a:gd name="connsiteX259" fmla="*/ 3157972 w 3877054"/>
              <a:gd name="connsiteY259" fmla="*/ 691784 h 1243081"/>
              <a:gd name="connsiteX260" fmla="*/ 3163965 w 3877054"/>
              <a:gd name="connsiteY260" fmla="*/ 691784 h 1243081"/>
              <a:gd name="connsiteX261" fmla="*/ 3253850 w 3877054"/>
              <a:gd name="connsiteY261" fmla="*/ 715754 h 1243081"/>
              <a:gd name="connsiteX262" fmla="*/ 3277819 w 3877054"/>
              <a:gd name="connsiteY262" fmla="*/ 709762 h 1243081"/>
              <a:gd name="connsiteX263" fmla="*/ 3253850 w 3877054"/>
              <a:gd name="connsiteY263" fmla="*/ 715754 h 1243081"/>
              <a:gd name="connsiteX264" fmla="*/ 3667322 w 3877054"/>
              <a:gd name="connsiteY264" fmla="*/ 679800 h 1243081"/>
              <a:gd name="connsiteX265" fmla="*/ 3667322 w 3877054"/>
              <a:gd name="connsiteY265" fmla="*/ 667815 h 1243081"/>
              <a:gd name="connsiteX266" fmla="*/ 3667322 w 3877054"/>
              <a:gd name="connsiteY266" fmla="*/ 679800 h 1243081"/>
              <a:gd name="connsiteX267" fmla="*/ 1863623 w 3877054"/>
              <a:gd name="connsiteY267" fmla="*/ 751708 h 1243081"/>
              <a:gd name="connsiteX268" fmla="*/ 1881600 w 3877054"/>
              <a:gd name="connsiteY268" fmla="*/ 757701 h 1243081"/>
              <a:gd name="connsiteX269" fmla="*/ 1821677 w 3877054"/>
              <a:gd name="connsiteY269" fmla="*/ 757701 h 1243081"/>
              <a:gd name="connsiteX270" fmla="*/ 1863623 w 3877054"/>
              <a:gd name="connsiteY270" fmla="*/ 751708 h 1243081"/>
              <a:gd name="connsiteX271" fmla="*/ 1006716 w 3877054"/>
              <a:gd name="connsiteY271" fmla="*/ 907510 h 1243081"/>
              <a:gd name="connsiteX272" fmla="*/ 1024693 w 3877054"/>
              <a:gd name="connsiteY272" fmla="*/ 907510 h 1243081"/>
              <a:gd name="connsiteX273" fmla="*/ 1030685 w 3877054"/>
              <a:gd name="connsiteY273" fmla="*/ 919494 h 1243081"/>
              <a:gd name="connsiteX274" fmla="*/ 1042670 w 3877054"/>
              <a:gd name="connsiteY274" fmla="*/ 913502 h 1243081"/>
              <a:gd name="connsiteX275" fmla="*/ 1156525 w 3877054"/>
              <a:gd name="connsiteY275" fmla="*/ 913502 h 1243081"/>
              <a:gd name="connsiteX276" fmla="*/ 1186487 w 3877054"/>
              <a:gd name="connsiteY276" fmla="*/ 925486 h 1243081"/>
              <a:gd name="connsiteX277" fmla="*/ 1186487 w 3877054"/>
              <a:gd name="connsiteY277" fmla="*/ 949456 h 1243081"/>
              <a:gd name="connsiteX278" fmla="*/ 1150533 w 3877054"/>
              <a:gd name="connsiteY278" fmla="*/ 949456 h 1243081"/>
              <a:gd name="connsiteX279" fmla="*/ 1102594 w 3877054"/>
              <a:gd name="connsiteY279" fmla="*/ 943464 h 1243081"/>
              <a:gd name="connsiteX280" fmla="*/ 1000724 w 3877054"/>
              <a:gd name="connsiteY280" fmla="*/ 931479 h 1243081"/>
              <a:gd name="connsiteX281" fmla="*/ 1006716 w 3877054"/>
              <a:gd name="connsiteY281" fmla="*/ 907510 h 1243081"/>
              <a:gd name="connsiteX282" fmla="*/ 1707822 w 3877054"/>
              <a:gd name="connsiteY282" fmla="*/ 80564 h 1243081"/>
              <a:gd name="connsiteX283" fmla="*/ 1611944 w 3877054"/>
              <a:gd name="connsiteY283" fmla="*/ 110526 h 1243081"/>
              <a:gd name="connsiteX284" fmla="*/ 1587975 w 3877054"/>
              <a:gd name="connsiteY284" fmla="*/ 92549 h 1243081"/>
              <a:gd name="connsiteX285" fmla="*/ 1593967 w 3877054"/>
              <a:gd name="connsiteY285" fmla="*/ 80564 h 1243081"/>
              <a:gd name="connsiteX286" fmla="*/ 1647898 w 3877054"/>
              <a:gd name="connsiteY286" fmla="*/ 74572 h 1243081"/>
              <a:gd name="connsiteX287" fmla="*/ 1707822 w 3877054"/>
              <a:gd name="connsiteY287" fmla="*/ 80564 h 1243081"/>
              <a:gd name="connsiteX288" fmla="*/ 1276372 w 3877054"/>
              <a:gd name="connsiteY288" fmla="*/ 116518 h 1243081"/>
              <a:gd name="connsiteX289" fmla="*/ 1282364 w 3877054"/>
              <a:gd name="connsiteY289" fmla="*/ 98541 h 1243081"/>
              <a:gd name="connsiteX290" fmla="*/ 1198471 w 3877054"/>
              <a:gd name="connsiteY290" fmla="*/ 92549 h 1243081"/>
              <a:gd name="connsiteX291" fmla="*/ 1210456 w 3877054"/>
              <a:gd name="connsiteY291" fmla="*/ 98541 h 1243081"/>
              <a:gd name="connsiteX292" fmla="*/ 1186487 w 3877054"/>
              <a:gd name="connsiteY292" fmla="*/ 104534 h 1243081"/>
              <a:gd name="connsiteX293" fmla="*/ 1168510 w 3877054"/>
              <a:gd name="connsiteY293" fmla="*/ 110526 h 1243081"/>
              <a:gd name="connsiteX294" fmla="*/ 1264387 w 3877054"/>
              <a:gd name="connsiteY294" fmla="*/ 134495 h 1243081"/>
              <a:gd name="connsiteX295" fmla="*/ 1276372 w 3877054"/>
              <a:gd name="connsiteY295" fmla="*/ 116518 h 1243081"/>
              <a:gd name="connsiteX296" fmla="*/ 3439613 w 3877054"/>
              <a:gd name="connsiteY296" fmla="*/ 805639 h 1243081"/>
              <a:gd name="connsiteX297" fmla="*/ 3427628 w 3877054"/>
              <a:gd name="connsiteY297" fmla="*/ 835601 h 1243081"/>
              <a:gd name="connsiteX298" fmla="*/ 3409651 w 3877054"/>
              <a:gd name="connsiteY298" fmla="*/ 841593 h 1243081"/>
              <a:gd name="connsiteX299" fmla="*/ 3409651 w 3877054"/>
              <a:gd name="connsiteY299" fmla="*/ 817624 h 1243081"/>
              <a:gd name="connsiteX300" fmla="*/ 3439613 w 3877054"/>
              <a:gd name="connsiteY300" fmla="*/ 805639 h 1243081"/>
              <a:gd name="connsiteX301" fmla="*/ 3385682 w 3877054"/>
              <a:gd name="connsiteY301" fmla="*/ 793655 h 1243081"/>
              <a:gd name="connsiteX302" fmla="*/ 3457590 w 3877054"/>
              <a:gd name="connsiteY302" fmla="*/ 787662 h 1243081"/>
              <a:gd name="connsiteX303" fmla="*/ 3517514 w 3877054"/>
              <a:gd name="connsiteY303" fmla="*/ 787662 h 1243081"/>
              <a:gd name="connsiteX304" fmla="*/ 3439613 w 3877054"/>
              <a:gd name="connsiteY304" fmla="*/ 805639 h 1243081"/>
              <a:gd name="connsiteX305" fmla="*/ 3421636 w 3877054"/>
              <a:gd name="connsiteY305" fmla="*/ 290297 h 1243081"/>
              <a:gd name="connsiteX306" fmla="*/ 3481560 w 3877054"/>
              <a:gd name="connsiteY306" fmla="*/ 308274 h 1243081"/>
              <a:gd name="connsiteX307" fmla="*/ 3445605 w 3877054"/>
              <a:gd name="connsiteY307" fmla="*/ 314266 h 1243081"/>
              <a:gd name="connsiteX308" fmla="*/ 3415644 w 3877054"/>
              <a:gd name="connsiteY308" fmla="*/ 320258 h 1243081"/>
              <a:gd name="connsiteX309" fmla="*/ 3391674 w 3877054"/>
              <a:gd name="connsiteY309" fmla="*/ 296289 h 1243081"/>
              <a:gd name="connsiteX310" fmla="*/ 3421636 w 3877054"/>
              <a:gd name="connsiteY310" fmla="*/ 290297 h 1243081"/>
              <a:gd name="connsiteX311" fmla="*/ 2864347 w 3877054"/>
              <a:gd name="connsiteY311" fmla="*/ 931479 h 1243081"/>
              <a:gd name="connsiteX312" fmla="*/ 2858354 w 3877054"/>
              <a:gd name="connsiteY312" fmla="*/ 907510 h 1243081"/>
              <a:gd name="connsiteX313" fmla="*/ 2840377 w 3877054"/>
              <a:gd name="connsiteY313" fmla="*/ 895525 h 1243081"/>
              <a:gd name="connsiteX314" fmla="*/ 2882324 w 3877054"/>
              <a:gd name="connsiteY314" fmla="*/ 871555 h 1243081"/>
              <a:gd name="connsiteX315" fmla="*/ 2852362 w 3877054"/>
              <a:gd name="connsiteY315" fmla="*/ 853578 h 1243081"/>
              <a:gd name="connsiteX316" fmla="*/ 2828393 w 3877054"/>
              <a:gd name="connsiteY316" fmla="*/ 847586 h 1243081"/>
              <a:gd name="connsiteX317" fmla="*/ 2846370 w 3877054"/>
              <a:gd name="connsiteY317" fmla="*/ 847586 h 1243081"/>
              <a:gd name="connsiteX318" fmla="*/ 2870339 w 3877054"/>
              <a:gd name="connsiteY318" fmla="*/ 847586 h 1243081"/>
              <a:gd name="connsiteX319" fmla="*/ 2888316 w 3877054"/>
              <a:gd name="connsiteY319" fmla="*/ 847586 h 1243081"/>
              <a:gd name="connsiteX320" fmla="*/ 2900301 w 3877054"/>
              <a:gd name="connsiteY320" fmla="*/ 859571 h 1243081"/>
              <a:gd name="connsiteX321" fmla="*/ 2900301 w 3877054"/>
              <a:gd name="connsiteY321" fmla="*/ 883540 h 1243081"/>
              <a:gd name="connsiteX322" fmla="*/ 2924270 w 3877054"/>
              <a:gd name="connsiteY322" fmla="*/ 895525 h 1243081"/>
              <a:gd name="connsiteX323" fmla="*/ 2894309 w 3877054"/>
              <a:gd name="connsiteY323" fmla="*/ 907510 h 1243081"/>
              <a:gd name="connsiteX324" fmla="*/ 2864347 w 3877054"/>
              <a:gd name="connsiteY324" fmla="*/ 931479 h 1243081"/>
              <a:gd name="connsiteX325" fmla="*/ 3571445 w 3877054"/>
              <a:gd name="connsiteY325" fmla="*/ 344228 h 1243081"/>
              <a:gd name="connsiteX326" fmla="*/ 3589422 w 3877054"/>
              <a:gd name="connsiteY326" fmla="*/ 356212 h 1243081"/>
              <a:gd name="connsiteX327" fmla="*/ 3547475 w 3877054"/>
              <a:gd name="connsiteY327" fmla="*/ 356212 h 1243081"/>
              <a:gd name="connsiteX328" fmla="*/ 3517514 w 3877054"/>
              <a:gd name="connsiteY328" fmla="*/ 344228 h 1243081"/>
              <a:gd name="connsiteX329" fmla="*/ 3553468 w 3877054"/>
              <a:gd name="connsiteY329" fmla="*/ 350220 h 1243081"/>
              <a:gd name="connsiteX330" fmla="*/ 3529498 w 3877054"/>
              <a:gd name="connsiteY330" fmla="*/ 332243 h 1243081"/>
              <a:gd name="connsiteX331" fmla="*/ 3559460 w 3877054"/>
              <a:gd name="connsiteY331" fmla="*/ 326251 h 1243081"/>
              <a:gd name="connsiteX332" fmla="*/ 3571445 w 3877054"/>
              <a:gd name="connsiteY332" fmla="*/ 344228 h 1243081"/>
              <a:gd name="connsiteX333" fmla="*/ 3008163 w 3877054"/>
              <a:gd name="connsiteY333" fmla="*/ 853578 h 1243081"/>
              <a:gd name="connsiteX334" fmla="*/ 3062095 w 3877054"/>
              <a:gd name="connsiteY334" fmla="*/ 859571 h 1243081"/>
              <a:gd name="connsiteX335" fmla="*/ 3086064 w 3877054"/>
              <a:gd name="connsiteY335" fmla="*/ 859571 h 1243081"/>
              <a:gd name="connsiteX336" fmla="*/ 3104041 w 3877054"/>
              <a:gd name="connsiteY336" fmla="*/ 865563 h 1243081"/>
              <a:gd name="connsiteX337" fmla="*/ 3080072 w 3877054"/>
              <a:gd name="connsiteY337" fmla="*/ 865563 h 1243081"/>
              <a:gd name="connsiteX338" fmla="*/ 3056102 w 3877054"/>
              <a:gd name="connsiteY338" fmla="*/ 865563 h 1243081"/>
              <a:gd name="connsiteX339" fmla="*/ 3038125 w 3877054"/>
              <a:gd name="connsiteY339" fmla="*/ 871555 h 1243081"/>
              <a:gd name="connsiteX340" fmla="*/ 3014156 w 3877054"/>
              <a:gd name="connsiteY340" fmla="*/ 865563 h 1243081"/>
              <a:gd name="connsiteX341" fmla="*/ 2978201 w 3877054"/>
              <a:gd name="connsiteY341" fmla="*/ 859571 h 1243081"/>
              <a:gd name="connsiteX342" fmla="*/ 3008163 w 3877054"/>
              <a:gd name="connsiteY342" fmla="*/ 853578 h 1243081"/>
              <a:gd name="connsiteX343" fmla="*/ 203740 w 3877054"/>
              <a:gd name="connsiteY343" fmla="*/ 1015372 h 1243081"/>
              <a:gd name="connsiteX344" fmla="*/ 203740 w 3877054"/>
              <a:gd name="connsiteY344" fmla="*/ 997395 h 1243081"/>
              <a:gd name="connsiteX345" fmla="*/ 233702 w 3877054"/>
              <a:gd name="connsiteY345" fmla="*/ 985410 h 1243081"/>
              <a:gd name="connsiteX346" fmla="*/ 287633 w 3877054"/>
              <a:gd name="connsiteY346" fmla="*/ 991402 h 1243081"/>
              <a:gd name="connsiteX347" fmla="*/ 329580 w 3877054"/>
              <a:gd name="connsiteY347" fmla="*/ 1003387 h 1243081"/>
              <a:gd name="connsiteX348" fmla="*/ 335572 w 3877054"/>
              <a:gd name="connsiteY348" fmla="*/ 991402 h 1243081"/>
              <a:gd name="connsiteX349" fmla="*/ 347557 w 3877054"/>
              <a:gd name="connsiteY349" fmla="*/ 997395 h 1243081"/>
              <a:gd name="connsiteX350" fmla="*/ 389503 w 3877054"/>
              <a:gd name="connsiteY350" fmla="*/ 1003387 h 1243081"/>
              <a:gd name="connsiteX351" fmla="*/ 431450 w 3877054"/>
              <a:gd name="connsiteY351" fmla="*/ 1021364 h 1243081"/>
              <a:gd name="connsiteX352" fmla="*/ 449427 w 3877054"/>
              <a:gd name="connsiteY352" fmla="*/ 1009380 h 1243081"/>
              <a:gd name="connsiteX353" fmla="*/ 467404 w 3877054"/>
              <a:gd name="connsiteY353" fmla="*/ 1009380 h 1243081"/>
              <a:gd name="connsiteX354" fmla="*/ 533320 w 3877054"/>
              <a:gd name="connsiteY354" fmla="*/ 1015372 h 1243081"/>
              <a:gd name="connsiteX355" fmla="*/ 599236 w 3877054"/>
              <a:gd name="connsiteY355" fmla="*/ 1021364 h 1243081"/>
              <a:gd name="connsiteX356" fmla="*/ 623205 w 3877054"/>
              <a:gd name="connsiteY356" fmla="*/ 1033349 h 1243081"/>
              <a:gd name="connsiteX357" fmla="*/ 653167 w 3877054"/>
              <a:gd name="connsiteY357" fmla="*/ 1039341 h 1243081"/>
              <a:gd name="connsiteX358" fmla="*/ 671144 w 3877054"/>
              <a:gd name="connsiteY358" fmla="*/ 1039341 h 1243081"/>
              <a:gd name="connsiteX359" fmla="*/ 761029 w 3877054"/>
              <a:gd name="connsiteY359" fmla="*/ 1039341 h 1243081"/>
              <a:gd name="connsiteX360" fmla="*/ 796983 w 3877054"/>
              <a:gd name="connsiteY360" fmla="*/ 1045334 h 1243081"/>
              <a:gd name="connsiteX361" fmla="*/ 838930 w 3877054"/>
              <a:gd name="connsiteY361" fmla="*/ 1039341 h 1243081"/>
              <a:gd name="connsiteX362" fmla="*/ 886869 w 3877054"/>
              <a:gd name="connsiteY362" fmla="*/ 1045334 h 1243081"/>
              <a:gd name="connsiteX363" fmla="*/ 910838 w 3877054"/>
              <a:gd name="connsiteY363" fmla="*/ 1045334 h 1243081"/>
              <a:gd name="connsiteX364" fmla="*/ 952785 w 3877054"/>
              <a:gd name="connsiteY364" fmla="*/ 1039341 h 1243081"/>
              <a:gd name="connsiteX365" fmla="*/ 922823 w 3877054"/>
              <a:gd name="connsiteY365" fmla="*/ 1051326 h 1243081"/>
              <a:gd name="connsiteX366" fmla="*/ 886869 w 3877054"/>
              <a:gd name="connsiteY366" fmla="*/ 1051326 h 1243081"/>
              <a:gd name="connsiteX367" fmla="*/ 898854 w 3877054"/>
              <a:gd name="connsiteY367" fmla="*/ 1069303 h 1243081"/>
              <a:gd name="connsiteX368" fmla="*/ 880877 w 3877054"/>
              <a:gd name="connsiteY368" fmla="*/ 1057319 h 1243081"/>
              <a:gd name="connsiteX369" fmla="*/ 826945 w 3877054"/>
              <a:gd name="connsiteY369" fmla="*/ 1057319 h 1243081"/>
              <a:gd name="connsiteX370" fmla="*/ 784999 w 3877054"/>
              <a:gd name="connsiteY370" fmla="*/ 1075295 h 1243081"/>
              <a:gd name="connsiteX371" fmla="*/ 820953 w 3877054"/>
              <a:gd name="connsiteY371" fmla="*/ 1087280 h 1243081"/>
              <a:gd name="connsiteX372" fmla="*/ 773014 w 3877054"/>
              <a:gd name="connsiteY372" fmla="*/ 1081288 h 1243081"/>
              <a:gd name="connsiteX373" fmla="*/ 737060 w 3877054"/>
              <a:gd name="connsiteY373" fmla="*/ 1075295 h 1243081"/>
              <a:gd name="connsiteX374" fmla="*/ 743052 w 3877054"/>
              <a:gd name="connsiteY374" fmla="*/ 1063311 h 1243081"/>
              <a:gd name="connsiteX375" fmla="*/ 707098 w 3877054"/>
              <a:gd name="connsiteY375" fmla="*/ 1051326 h 1243081"/>
              <a:gd name="connsiteX376" fmla="*/ 683129 w 3877054"/>
              <a:gd name="connsiteY376" fmla="*/ 1045334 h 1243081"/>
              <a:gd name="connsiteX377" fmla="*/ 665152 w 3877054"/>
              <a:gd name="connsiteY377" fmla="*/ 1045334 h 1243081"/>
              <a:gd name="connsiteX378" fmla="*/ 635190 w 3877054"/>
              <a:gd name="connsiteY378" fmla="*/ 1051326 h 1243081"/>
              <a:gd name="connsiteX379" fmla="*/ 623205 w 3877054"/>
              <a:gd name="connsiteY379" fmla="*/ 1063311 h 1243081"/>
              <a:gd name="connsiteX380" fmla="*/ 575266 w 3877054"/>
              <a:gd name="connsiteY380" fmla="*/ 1039341 h 1243081"/>
              <a:gd name="connsiteX381" fmla="*/ 545305 w 3877054"/>
              <a:gd name="connsiteY381" fmla="*/ 1033349 h 1243081"/>
              <a:gd name="connsiteX382" fmla="*/ 533320 w 3877054"/>
              <a:gd name="connsiteY382" fmla="*/ 1027357 h 1243081"/>
              <a:gd name="connsiteX383" fmla="*/ 515343 w 3877054"/>
              <a:gd name="connsiteY383" fmla="*/ 1027357 h 1243081"/>
              <a:gd name="connsiteX384" fmla="*/ 437442 w 3877054"/>
              <a:gd name="connsiteY384" fmla="*/ 1021364 h 1243081"/>
              <a:gd name="connsiteX385" fmla="*/ 413473 w 3877054"/>
              <a:gd name="connsiteY385" fmla="*/ 1021364 h 1243081"/>
              <a:gd name="connsiteX386" fmla="*/ 383511 w 3877054"/>
              <a:gd name="connsiteY386" fmla="*/ 1021364 h 1243081"/>
              <a:gd name="connsiteX387" fmla="*/ 329580 w 3877054"/>
              <a:gd name="connsiteY387" fmla="*/ 1015372 h 1243081"/>
              <a:gd name="connsiteX388" fmla="*/ 227710 w 3877054"/>
              <a:gd name="connsiteY388" fmla="*/ 1003387 h 1243081"/>
              <a:gd name="connsiteX389" fmla="*/ 263664 w 3877054"/>
              <a:gd name="connsiteY389" fmla="*/ 1015372 h 1243081"/>
              <a:gd name="connsiteX390" fmla="*/ 203740 w 3877054"/>
              <a:gd name="connsiteY390" fmla="*/ 1015372 h 1243081"/>
              <a:gd name="connsiteX391" fmla="*/ 3469575 w 3877054"/>
              <a:gd name="connsiteY391" fmla="*/ 889532 h 1243081"/>
              <a:gd name="connsiteX392" fmla="*/ 3427628 w 3877054"/>
              <a:gd name="connsiteY392" fmla="*/ 883540 h 1243081"/>
              <a:gd name="connsiteX393" fmla="*/ 3397666 w 3877054"/>
              <a:gd name="connsiteY393" fmla="*/ 877548 h 1243081"/>
              <a:gd name="connsiteX394" fmla="*/ 3361712 w 3877054"/>
              <a:gd name="connsiteY394" fmla="*/ 877548 h 1243081"/>
              <a:gd name="connsiteX395" fmla="*/ 3337743 w 3877054"/>
              <a:gd name="connsiteY395" fmla="*/ 871555 h 1243081"/>
              <a:gd name="connsiteX396" fmla="*/ 3325758 w 3877054"/>
              <a:gd name="connsiteY396" fmla="*/ 859571 h 1243081"/>
              <a:gd name="connsiteX397" fmla="*/ 3385682 w 3877054"/>
              <a:gd name="connsiteY397" fmla="*/ 871555 h 1243081"/>
              <a:gd name="connsiteX398" fmla="*/ 3421636 w 3877054"/>
              <a:gd name="connsiteY398" fmla="*/ 871555 h 1243081"/>
              <a:gd name="connsiteX399" fmla="*/ 3469575 w 3877054"/>
              <a:gd name="connsiteY399" fmla="*/ 889532 h 1243081"/>
              <a:gd name="connsiteX400" fmla="*/ 1833661 w 3877054"/>
              <a:gd name="connsiteY400" fmla="*/ 50602 h 1243081"/>
              <a:gd name="connsiteX401" fmla="*/ 1857631 w 3877054"/>
              <a:gd name="connsiteY401" fmla="*/ 50602 h 1243081"/>
              <a:gd name="connsiteX402" fmla="*/ 1869615 w 3877054"/>
              <a:gd name="connsiteY402" fmla="*/ 56595 h 1243081"/>
              <a:gd name="connsiteX403" fmla="*/ 1881600 w 3877054"/>
              <a:gd name="connsiteY403" fmla="*/ 68580 h 1243081"/>
              <a:gd name="connsiteX404" fmla="*/ 1857631 w 3877054"/>
              <a:gd name="connsiteY404" fmla="*/ 74572 h 1243081"/>
              <a:gd name="connsiteX405" fmla="*/ 1779730 w 3877054"/>
              <a:gd name="connsiteY405" fmla="*/ 86556 h 1243081"/>
              <a:gd name="connsiteX406" fmla="*/ 1833661 w 3877054"/>
              <a:gd name="connsiteY406" fmla="*/ 50602 h 1243081"/>
              <a:gd name="connsiteX407" fmla="*/ 3529498 w 3877054"/>
              <a:gd name="connsiteY407" fmla="*/ 224381 h 1243081"/>
              <a:gd name="connsiteX408" fmla="*/ 3541483 w 3877054"/>
              <a:gd name="connsiteY408" fmla="*/ 230373 h 1243081"/>
              <a:gd name="connsiteX409" fmla="*/ 3523506 w 3877054"/>
              <a:gd name="connsiteY409" fmla="*/ 230373 h 1243081"/>
              <a:gd name="connsiteX410" fmla="*/ 3457590 w 3877054"/>
              <a:gd name="connsiteY410" fmla="*/ 218388 h 1243081"/>
              <a:gd name="connsiteX411" fmla="*/ 3529498 w 3877054"/>
              <a:gd name="connsiteY411" fmla="*/ 224381 h 1243081"/>
              <a:gd name="connsiteX412" fmla="*/ 599236 w 3877054"/>
              <a:gd name="connsiteY412" fmla="*/ 38618 h 1243081"/>
              <a:gd name="connsiteX413" fmla="*/ 647175 w 3877054"/>
              <a:gd name="connsiteY413" fmla="*/ 44610 h 1243081"/>
              <a:gd name="connsiteX414" fmla="*/ 665152 w 3877054"/>
              <a:gd name="connsiteY414" fmla="*/ 44610 h 1243081"/>
              <a:gd name="connsiteX415" fmla="*/ 695113 w 3877054"/>
              <a:gd name="connsiteY415" fmla="*/ 50602 h 1243081"/>
              <a:gd name="connsiteX416" fmla="*/ 743052 w 3877054"/>
              <a:gd name="connsiteY416" fmla="*/ 56595 h 1243081"/>
              <a:gd name="connsiteX417" fmla="*/ 755037 w 3877054"/>
              <a:gd name="connsiteY417" fmla="*/ 68580 h 1243081"/>
              <a:gd name="connsiteX418" fmla="*/ 743052 w 3877054"/>
              <a:gd name="connsiteY418" fmla="*/ 62587 h 1243081"/>
              <a:gd name="connsiteX419" fmla="*/ 725075 w 3877054"/>
              <a:gd name="connsiteY419" fmla="*/ 56595 h 1243081"/>
              <a:gd name="connsiteX420" fmla="*/ 659159 w 3877054"/>
              <a:gd name="connsiteY420" fmla="*/ 50602 h 1243081"/>
              <a:gd name="connsiteX421" fmla="*/ 629197 w 3877054"/>
              <a:gd name="connsiteY421" fmla="*/ 62587 h 1243081"/>
              <a:gd name="connsiteX422" fmla="*/ 599236 w 3877054"/>
              <a:gd name="connsiteY422" fmla="*/ 38618 h 1243081"/>
              <a:gd name="connsiteX423" fmla="*/ 3877055 w 3877054"/>
              <a:gd name="connsiteY423" fmla="*/ 446098 h 1243081"/>
              <a:gd name="connsiteX424" fmla="*/ 3817131 w 3877054"/>
              <a:gd name="connsiteY424" fmla="*/ 440106 h 1243081"/>
              <a:gd name="connsiteX425" fmla="*/ 3877055 w 3877054"/>
              <a:gd name="connsiteY425" fmla="*/ 446098 h 1243081"/>
              <a:gd name="connsiteX426" fmla="*/ 3715262 w 3877054"/>
              <a:gd name="connsiteY426" fmla="*/ 350220 h 1243081"/>
              <a:gd name="connsiteX427" fmla="*/ 3691292 w 3877054"/>
              <a:gd name="connsiteY427" fmla="*/ 332243 h 1243081"/>
              <a:gd name="connsiteX428" fmla="*/ 3715262 w 3877054"/>
              <a:gd name="connsiteY428" fmla="*/ 350220 h 1243081"/>
              <a:gd name="connsiteX429" fmla="*/ 227710 w 3877054"/>
              <a:gd name="connsiteY429" fmla="*/ 823617 h 1243081"/>
              <a:gd name="connsiteX430" fmla="*/ 185763 w 3877054"/>
              <a:gd name="connsiteY430" fmla="*/ 811632 h 1243081"/>
              <a:gd name="connsiteX431" fmla="*/ 227710 w 3877054"/>
              <a:gd name="connsiteY431" fmla="*/ 823617 h 1243081"/>
              <a:gd name="connsiteX432" fmla="*/ 1240418 w 3877054"/>
              <a:gd name="connsiteY432" fmla="*/ 1039341 h 1243081"/>
              <a:gd name="connsiteX433" fmla="*/ 1288357 w 3877054"/>
              <a:gd name="connsiteY433" fmla="*/ 1033349 h 1243081"/>
              <a:gd name="connsiteX434" fmla="*/ 1246410 w 3877054"/>
              <a:gd name="connsiteY434" fmla="*/ 1027357 h 1243081"/>
              <a:gd name="connsiteX435" fmla="*/ 1228433 w 3877054"/>
              <a:gd name="connsiteY435" fmla="*/ 1027357 h 1243081"/>
              <a:gd name="connsiteX436" fmla="*/ 1240418 w 3877054"/>
              <a:gd name="connsiteY436" fmla="*/ 1039341 h 1243081"/>
              <a:gd name="connsiteX437" fmla="*/ 1312326 w 3877054"/>
              <a:gd name="connsiteY437" fmla="*/ 1045334 h 1243081"/>
              <a:gd name="connsiteX438" fmla="*/ 1336296 w 3877054"/>
              <a:gd name="connsiteY438" fmla="*/ 1045334 h 1243081"/>
              <a:gd name="connsiteX439" fmla="*/ 1312326 w 3877054"/>
              <a:gd name="connsiteY439" fmla="*/ 1045334 h 1243081"/>
              <a:gd name="connsiteX440" fmla="*/ 1084617 w 3877054"/>
              <a:gd name="connsiteY440" fmla="*/ 140488 h 1243081"/>
              <a:gd name="connsiteX441" fmla="*/ 1078624 w 3877054"/>
              <a:gd name="connsiteY441" fmla="*/ 128503 h 1243081"/>
              <a:gd name="connsiteX442" fmla="*/ 1114578 w 3877054"/>
              <a:gd name="connsiteY442" fmla="*/ 134495 h 1243081"/>
              <a:gd name="connsiteX443" fmla="*/ 1084617 w 3877054"/>
              <a:gd name="connsiteY443" fmla="*/ 140488 h 1243081"/>
              <a:gd name="connsiteX444" fmla="*/ 3259842 w 3877054"/>
              <a:gd name="connsiteY444" fmla="*/ 913502 h 1243081"/>
              <a:gd name="connsiteX445" fmla="*/ 3295797 w 3877054"/>
              <a:gd name="connsiteY445" fmla="*/ 913502 h 1243081"/>
              <a:gd name="connsiteX446" fmla="*/ 3343735 w 3877054"/>
              <a:gd name="connsiteY446" fmla="*/ 907510 h 1243081"/>
              <a:gd name="connsiteX447" fmla="*/ 3385682 w 3877054"/>
              <a:gd name="connsiteY447" fmla="*/ 901517 h 1243081"/>
              <a:gd name="connsiteX448" fmla="*/ 3349728 w 3877054"/>
              <a:gd name="connsiteY448" fmla="*/ 901517 h 1243081"/>
              <a:gd name="connsiteX449" fmla="*/ 3313774 w 3877054"/>
              <a:gd name="connsiteY449" fmla="*/ 907510 h 1243081"/>
              <a:gd name="connsiteX450" fmla="*/ 3265835 w 3877054"/>
              <a:gd name="connsiteY450" fmla="*/ 913502 h 1243081"/>
              <a:gd name="connsiteX451" fmla="*/ 3229880 w 3877054"/>
              <a:gd name="connsiteY451" fmla="*/ 913502 h 1243081"/>
              <a:gd name="connsiteX452" fmla="*/ 3187934 w 3877054"/>
              <a:gd name="connsiteY452" fmla="*/ 913502 h 1243081"/>
              <a:gd name="connsiteX453" fmla="*/ 3128010 w 3877054"/>
              <a:gd name="connsiteY453" fmla="*/ 907510 h 1243081"/>
              <a:gd name="connsiteX454" fmla="*/ 3080072 w 3877054"/>
              <a:gd name="connsiteY454" fmla="*/ 913502 h 1243081"/>
              <a:gd name="connsiteX455" fmla="*/ 3056102 w 3877054"/>
              <a:gd name="connsiteY455" fmla="*/ 913502 h 1243081"/>
              <a:gd name="connsiteX456" fmla="*/ 3020148 w 3877054"/>
              <a:gd name="connsiteY456" fmla="*/ 907510 h 1243081"/>
              <a:gd name="connsiteX457" fmla="*/ 2996179 w 3877054"/>
              <a:gd name="connsiteY457" fmla="*/ 907510 h 1243081"/>
              <a:gd name="connsiteX458" fmla="*/ 2978201 w 3877054"/>
              <a:gd name="connsiteY458" fmla="*/ 901517 h 1243081"/>
              <a:gd name="connsiteX459" fmla="*/ 2984194 w 3877054"/>
              <a:gd name="connsiteY459" fmla="*/ 883540 h 1243081"/>
              <a:gd name="connsiteX460" fmla="*/ 2966217 w 3877054"/>
              <a:gd name="connsiteY460" fmla="*/ 883540 h 1243081"/>
              <a:gd name="connsiteX461" fmla="*/ 2960224 w 3877054"/>
              <a:gd name="connsiteY461" fmla="*/ 907510 h 1243081"/>
              <a:gd name="connsiteX462" fmla="*/ 2972209 w 3877054"/>
              <a:gd name="connsiteY462" fmla="*/ 907510 h 1243081"/>
              <a:gd name="connsiteX463" fmla="*/ 3020148 w 3877054"/>
              <a:gd name="connsiteY463" fmla="*/ 913502 h 1243081"/>
              <a:gd name="connsiteX464" fmla="*/ 3062095 w 3877054"/>
              <a:gd name="connsiteY464" fmla="*/ 913502 h 1243081"/>
              <a:gd name="connsiteX465" fmla="*/ 3086064 w 3877054"/>
              <a:gd name="connsiteY465" fmla="*/ 913502 h 1243081"/>
              <a:gd name="connsiteX466" fmla="*/ 3134003 w 3877054"/>
              <a:gd name="connsiteY466" fmla="*/ 919494 h 1243081"/>
              <a:gd name="connsiteX467" fmla="*/ 3193926 w 3877054"/>
              <a:gd name="connsiteY467" fmla="*/ 913502 h 1243081"/>
              <a:gd name="connsiteX468" fmla="*/ 3259842 w 3877054"/>
              <a:gd name="connsiteY468" fmla="*/ 913502 h 1243081"/>
              <a:gd name="connsiteX469" fmla="*/ 2996179 w 3877054"/>
              <a:gd name="connsiteY469" fmla="*/ 901517 h 1243081"/>
              <a:gd name="connsiteX470" fmla="*/ 2996179 w 3877054"/>
              <a:gd name="connsiteY470" fmla="*/ 901517 h 1243081"/>
              <a:gd name="connsiteX471" fmla="*/ 2996179 w 3877054"/>
              <a:gd name="connsiteY471" fmla="*/ 901517 h 1243081"/>
              <a:gd name="connsiteX472" fmla="*/ 3062095 w 3877054"/>
              <a:gd name="connsiteY472" fmla="*/ 901517 h 1243081"/>
              <a:gd name="connsiteX473" fmla="*/ 3062095 w 3877054"/>
              <a:gd name="connsiteY473" fmla="*/ 901517 h 1243081"/>
              <a:gd name="connsiteX474" fmla="*/ 3062095 w 3877054"/>
              <a:gd name="connsiteY474" fmla="*/ 901517 h 1243081"/>
              <a:gd name="connsiteX475" fmla="*/ 3457590 w 3877054"/>
              <a:gd name="connsiteY475" fmla="*/ 368197 h 1243081"/>
              <a:gd name="connsiteX476" fmla="*/ 3415644 w 3877054"/>
              <a:gd name="connsiteY476" fmla="*/ 350220 h 1243081"/>
              <a:gd name="connsiteX477" fmla="*/ 3457590 w 3877054"/>
              <a:gd name="connsiteY477" fmla="*/ 368197 h 1243081"/>
              <a:gd name="connsiteX478" fmla="*/ 2666599 w 3877054"/>
              <a:gd name="connsiteY478" fmla="*/ 889532 h 1243081"/>
              <a:gd name="connsiteX479" fmla="*/ 2630645 w 3877054"/>
              <a:gd name="connsiteY479" fmla="*/ 883540 h 1243081"/>
              <a:gd name="connsiteX480" fmla="*/ 2666599 w 3877054"/>
              <a:gd name="connsiteY480" fmla="*/ 889532 h 1243081"/>
              <a:gd name="connsiteX481" fmla="*/ 3151980 w 3877054"/>
              <a:gd name="connsiteY481" fmla="*/ 188427 h 1243081"/>
              <a:gd name="connsiteX482" fmla="*/ 3151980 w 3877054"/>
              <a:gd name="connsiteY482" fmla="*/ 182434 h 1243081"/>
              <a:gd name="connsiteX483" fmla="*/ 3181942 w 3877054"/>
              <a:gd name="connsiteY483" fmla="*/ 188427 h 1243081"/>
              <a:gd name="connsiteX484" fmla="*/ 3151980 w 3877054"/>
              <a:gd name="connsiteY484" fmla="*/ 188427 h 1243081"/>
              <a:gd name="connsiteX485" fmla="*/ 2145264 w 3877054"/>
              <a:gd name="connsiteY485" fmla="*/ 949456 h 1243081"/>
              <a:gd name="connsiteX486" fmla="*/ 2127287 w 3877054"/>
              <a:gd name="connsiteY486" fmla="*/ 937471 h 1243081"/>
              <a:gd name="connsiteX487" fmla="*/ 2157249 w 3877054"/>
              <a:gd name="connsiteY487" fmla="*/ 925486 h 1243081"/>
              <a:gd name="connsiteX488" fmla="*/ 2145264 w 3877054"/>
              <a:gd name="connsiteY488" fmla="*/ 949456 h 1243081"/>
              <a:gd name="connsiteX489" fmla="*/ 725075 w 3877054"/>
              <a:gd name="connsiteY489" fmla="*/ 997395 h 1243081"/>
              <a:gd name="connsiteX490" fmla="*/ 689121 w 3877054"/>
              <a:gd name="connsiteY490" fmla="*/ 991402 h 1243081"/>
              <a:gd name="connsiteX491" fmla="*/ 725075 w 3877054"/>
              <a:gd name="connsiteY491" fmla="*/ 991402 h 1243081"/>
              <a:gd name="connsiteX492" fmla="*/ 773014 w 3877054"/>
              <a:gd name="connsiteY492" fmla="*/ 997395 h 1243081"/>
              <a:gd name="connsiteX493" fmla="*/ 790991 w 3877054"/>
              <a:gd name="connsiteY493" fmla="*/ 997395 h 1243081"/>
              <a:gd name="connsiteX494" fmla="*/ 773014 w 3877054"/>
              <a:gd name="connsiteY494" fmla="*/ 1003387 h 1243081"/>
              <a:gd name="connsiteX495" fmla="*/ 725075 w 3877054"/>
              <a:gd name="connsiteY495" fmla="*/ 997395 h 1243081"/>
              <a:gd name="connsiteX496" fmla="*/ 1905570 w 3877054"/>
              <a:gd name="connsiteY496" fmla="*/ 62587 h 1243081"/>
              <a:gd name="connsiteX497" fmla="*/ 1941524 w 3877054"/>
              <a:gd name="connsiteY497" fmla="*/ 56595 h 1243081"/>
              <a:gd name="connsiteX498" fmla="*/ 1905570 w 3877054"/>
              <a:gd name="connsiteY498" fmla="*/ 62587 h 1243081"/>
              <a:gd name="connsiteX499" fmla="*/ 491373 w 3877054"/>
              <a:gd name="connsiteY499" fmla="*/ 871555 h 1243081"/>
              <a:gd name="connsiteX500" fmla="*/ 407480 w 3877054"/>
              <a:gd name="connsiteY500" fmla="*/ 859571 h 1243081"/>
              <a:gd name="connsiteX501" fmla="*/ 353549 w 3877054"/>
              <a:gd name="connsiteY501" fmla="*/ 835601 h 1243081"/>
              <a:gd name="connsiteX502" fmla="*/ 371526 w 3877054"/>
              <a:gd name="connsiteY502" fmla="*/ 841593 h 1243081"/>
              <a:gd name="connsiteX503" fmla="*/ 407480 w 3877054"/>
              <a:gd name="connsiteY503" fmla="*/ 853578 h 1243081"/>
              <a:gd name="connsiteX504" fmla="*/ 425457 w 3877054"/>
              <a:gd name="connsiteY504" fmla="*/ 853578 h 1243081"/>
              <a:gd name="connsiteX505" fmla="*/ 491373 w 3877054"/>
              <a:gd name="connsiteY505" fmla="*/ 871555 h 1243081"/>
              <a:gd name="connsiteX506" fmla="*/ 527327 w 3877054"/>
              <a:gd name="connsiteY506" fmla="*/ 877548 h 1243081"/>
              <a:gd name="connsiteX507" fmla="*/ 491373 w 3877054"/>
              <a:gd name="connsiteY507" fmla="*/ 871555 h 1243081"/>
              <a:gd name="connsiteX508" fmla="*/ 3529498 w 3877054"/>
              <a:gd name="connsiteY508" fmla="*/ 871555 h 1243081"/>
              <a:gd name="connsiteX509" fmla="*/ 3499537 w 3877054"/>
              <a:gd name="connsiteY509" fmla="*/ 883540 h 1243081"/>
              <a:gd name="connsiteX510" fmla="*/ 3529498 w 3877054"/>
              <a:gd name="connsiteY510" fmla="*/ 871555 h 1243081"/>
              <a:gd name="connsiteX511" fmla="*/ 137824 w 3877054"/>
              <a:gd name="connsiteY511" fmla="*/ 422128 h 1243081"/>
              <a:gd name="connsiteX512" fmla="*/ 167786 w 3877054"/>
              <a:gd name="connsiteY512" fmla="*/ 422128 h 1243081"/>
              <a:gd name="connsiteX513" fmla="*/ 137824 w 3877054"/>
              <a:gd name="connsiteY513" fmla="*/ 422128 h 1243081"/>
              <a:gd name="connsiteX514" fmla="*/ 179771 w 3877054"/>
              <a:gd name="connsiteY514" fmla="*/ 919494 h 1243081"/>
              <a:gd name="connsiteX515" fmla="*/ 209733 w 3877054"/>
              <a:gd name="connsiteY515" fmla="*/ 919494 h 1243081"/>
              <a:gd name="connsiteX516" fmla="*/ 227710 w 3877054"/>
              <a:gd name="connsiteY516" fmla="*/ 919494 h 1243081"/>
              <a:gd name="connsiteX517" fmla="*/ 191755 w 3877054"/>
              <a:gd name="connsiteY517" fmla="*/ 931479 h 1243081"/>
              <a:gd name="connsiteX518" fmla="*/ 179771 w 3877054"/>
              <a:gd name="connsiteY518" fmla="*/ 919494 h 1243081"/>
              <a:gd name="connsiteX519" fmla="*/ 2319042 w 3877054"/>
              <a:gd name="connsiteY519" fmla="*/ 943464 h 1243081"/>
              <a:gd name="connsiteX520" fmla="*/ 2301065 w 3877054"/>
              <a:gd name="connsiteY520" fmla="*/ 943464 h 1243081"/>
              <a:gd name="connsiteX521" fmla="*/ 2319042 w 3877054"/>
              <a:gd name="connsiteY521" fmla="*/ 943464 h 1243081"/>
              <a:gd name="connsiteX522" fmla="*/ 2331027 w 3877054"/>
              <a:gd name="connsiteY522" fmla="*/ 925486 h 1243081"/>
              <a:gd name="connsiteX523" fmla="*/ 2343012 w 3877054"/>
              <a:gd name="connsiteY523" fmla="*/ 913502 h 1243081"/>
              <a:gd name="connsiteX524" fmla="*/ 2354996 w 3877054"/>
              <a:gd name="connsiteY524" fmla="*/ 907510 h 1243081"/>
              <a:gd name="connsiteX525" fmla="*/ 2343012 w 3877054"/>
              <a:gd name="connsiteY525" fmla="*/ 937471 h 1243081"/>
              <a:gd name="connsiteX526" fmla="*/ 2319042 w 3877054"/>
              <a:gd name="connsiteY526" fmla="*/ 943464 h 1243081"/>
              <a:gd name="connsiteX527" fmla="*/ 2049386 w 3877054"/>
              <a:gd name="connsiteY527" fmla="*/ 68580 h 1243081"/>
              <a:gd name="connsiteX528" fmla="*/ 2085340 w 3877054"/>
              <a:gd name="connsiteY528" fmla="*/ 62587 h 1243081"/>
              <a:gd name="connsiteX529" fmla="*/ 2049386 w 3877054"/>
              <a:gd name="connsiteY529" fmla="*/ 68580 h 1243081"/>
              <a:gd name="connsiteX530" fmla="*/ 1270380 w 3877054"/>
              <a:gd name="connsiteY530" fmla="*/ 68580 h 1243081"/>
              <a:gd name="connsiteX531" fmla="*/ 1300342 w 3877054"/>
              <a:gd name="connsiteY531" fmla="*/ 74572 h 1243081"/>
              <a:gd name="connsiteX532" fmla="*/ 1270380 w 3877054"/>
              <a:gd name="connsiteY532" fmla="*/ 68580 h 1243081"/>
              <a:gd name="connsiteX533" fmla="*/ 197748 w 3877054"/>
              <a:gd name="connsiteY533" fmla="*/ 733731 h 1243081"/>
              <a:gd name="connsiteX534" fmla="*/ 215725 w 3877054"/>
              <a:gd name="connsiteY534" fmla="*/ 745716 h 1243081"/>
              <a:gd name="connsiteX535" fmla="*/ 197748 w 3877054"/>
              <a:gd name="connsiteY535" fmla="*/ 733731 h 1243081"/>
              <a:gd name="connsiteX536" fmla="*/ 3727246 w 3877054"/>
              <a:gd name="connsiteY536" fmla="*/ 398159 h 1243081"/>
              <a:gd name="connsiteX537" fmla="*/ 3673315 w 3877054"/>
              <a:gd name="connsiteY537" fmla="*/ 386174 h 1243081"/>
              <a:gd name="connsiteX538" fmla="*/ 3703277 w 3877054"/>
              <a:gd name="connsiteY538" fmla="*/ 392166 h 1243081"/>
              <a:gd name="connsiteX539" fmla="*/ 3727246 w 3877054"/>
              <a:gd name="connsiteY539" fmla="*/ 398159 h 1243081"/>
              <a:gd name="connsiteX540" fmla="*/ 1923547 w 3877054"/>
              <a:gd name="connsiteY540" fmla="*/ 937471 h 1243081"/>
              <a:gd name="connsiteX541" fmla="*/ 1947516 w 3877054"/>
              <a:gd name="connsiteY541" fmla="*/ 925486 h 1243081"/>
              <a:gd name="connsiteX542" fmla="*/ 2001447 w 3877054"/>
              <a:gd name="connsiteY542" fmla="*/ 913502 h 1243081"/>
              <a:gd name="connsiteX543" fmla="*/ 1983470 w 3877054"/>
              <a:gd name="connsiteY543" fmla="*/ 925486 h 1243081"/>
              <a:gd name="connsiteX544" fmla="*/ 2001447 w 3877054"/>
              <a:gd name="connsiteY544" fmla="*/ 943464 h 1243081"/>
              <a:gd name="connsiteX545" fmla="*/ 1959501 w 3877054"/>
              <a:gd name="connsiteY545" fmla="*/ 949456 h 1243081"/>
              <a:gd name="connsiteX546" fmla="*/ 1923547 w 3877054"/>
              <a:gd name="connsiteY546" fmla="*/ 937471 h 1243081"/>
              <a:gd name="connsiteX547" fmla="*/ 515343 w 3877054"/>
              <a:gd name="connsiteY547" fmla="*/ 1093273 h 1243081"/>
              <a:gd name="connsiteX548" fmla="*/ 491373 w 3877054"/>
              <a:gd name="connsiteY548" fmla="*/ 1087280 h 1243081"/>
              <a:gd name="connsiteX549" fmla="*/ 515343 w 3877054"/>
              <a:gd name="connsiteY549" fmla="*/ 1093273 h 1243081"/>
              <a:gd name="connsiteX550" fmla="*/ 179771 w 3877054"/>
              <a:gd name="connsiteY550" fmla="*/ 1117242 h 1243081"/>
              <a:gd name="connsiteX551" fmla="*/ 155801 w 3877054"/>
              <a:gd name="connsiteY551" fmla="*/ 1111249 h 1243081"/>
              <a:gd name="connsiteX552" fmla="*/ 179771 w 3877054"/>
              <a:gd name="connsiteY552" fmla="*/ 1117242 h 1243081"/>
              <a:gd name="connsiteX553" fmla="*/ 449427 w 3877054"/>
              <a:gd name="connsiteY553" fmla="*/ 44610 h 1243081"/>
              <a:gd name="connsiteX554" fmla="*/ 437442 w 3877054"/>
              <a:gd name="connsiteY554" fmla="*/ 26633 h 1243081"/>
              <a:gd name="connsiteX555" fmla="*/ 395496 w 3877054"/>
              <a:gd name="connsiteY555" fmla="*/ 32625 h 1243081"/>
              <a:gd name="connsiteX556" fmla="*/ 353549 w 3877054"/>
              <a:gd name="connsiteY556" fmla="*/ 20640 h 1243081"/>
              <a:gd name="connsiteX557" fmla="*/ 353549 w 3877054"/>
              <a:gd name="connsiteY557" fmla="*/ 32625 h 1243081"/>
              <a:gd name="connsiteX558" fmla="*/ 335572 w 3877054"/>
              <a:gd name="connsiteY558" fmla="*/ 26633 h 1243081"/>
              <a:gd name="connsiteX559" fmla="*/ 287633 w 3877054"/>
              <a:gd name="connsiteY559" fmla="*/ 20640 h 1243081"/>
              <a:gd name="connsiteX560" fmla="*/ 293626 w 3877054"/>
              <a:gd name="connsiteY560" fmla="*/ 2663 h 1243081"/>
              <a:gd name="connsiteX561" fmla="*/ 323587 w 3877054"/>
              <a:gd name="connsiteY561" fmla="*/ 2663 h 1243081"/>
              <a:gd name="connsiteX562" fmla="*/ 359541 w 3877054"/>
              <a:gd name="connsiteY562" fmla="*/ 2663 h 1243081"/>
              <a:gd name="connsiteX563" fmla="*/ 413473 w 3877054"/>
              <a:gd name="connsiteY563" fmla="*/ 8656 h 1243081"/>
              <a:gd name="connsiteX564" fmla="*/ 485381 w 3877054"/>
              <a:gd name="connsiteY564" fmla="*/ 14648 h 1243081"/>
              <a:gd name="connsiteX565" fmla="*/ 545305 w 3877054"/>
              <a:gd name="connsiteY565" fmla="*/ 26633 h 1243081"/>
              <a:gd name="connsiteX566" fmla="*/ 497366 w 3877054"/>
              <a:gd name="connsiteY566" fmla="*/ 26633 h 1243081"/>
              <a:gd name="connsiteX567" fmla="*/ 443434 w 3877054"/>
              <a:gd name="connsiteY567" fmla="*/ 20640 h 1243081"/>
              <a:gd name="connsiteX568" fmla="*/ 449427 w 3877054"/>
              <a:gd name="connsiteY568" fmla="*/ 44610 h 1243081"/>
              <a:gd name="connsiteX569" fmla="*/ 2366981 w 3877054"/>
              <a:gd name="connsiteY569" fmla="*/ 98541 h 1243081"/>
              <a:gd name="connsiteX570" fmla="*/ 2384958 w 3877054"/>
              <a:gd name="connsiteY570" fmla="*/ 104534 h 1243081"/>
              <a:gd name="connsiteX571" fmla="*/ 2366981 w 3877054"/>
              <a:gd name="connsiteY571" fmla="*/ 98541 h 1243081"/>
              <a:gd name="connsiteX572" fmla="*/ 2582706 w 3877054"/>
              <a:gd name="connsiteY572" fmla="*/ 86556 h 1243081"/>
              <a:gd name="connsiteX573" fmla="*/ 2606675 w 3877054"/>
              <a:gd name="connsiteY573" fmla="*/ 92549 h 1243081"/>
              <a:gd name="connsiteX574" fmla="*/ 2582706 w 3877054"/>
              <a:gd name="connsiteY574" fmla="*/ 86556 h 1243081"/>
              <a:gd name="connsiteX575" fmla="*/ 3805147 w 3877054"/>
              <a:gd name="connsiteY575" fmla="*/ 691784 h 1243081"/>
              <a:gd name="connsiteX576" fmla="*/ 3799155 w 3877054"/>
              <a:gd name="connsiteY576" fmla="*/ 709762 h 1243081"/>
              <a:gd name="connsiteX577" fmla="*/ 3805147 w 3877054"/>
              <a:gd name="connsiteY577" fmla="*/ 691784 h 1243081"/>
              <a:gd name="connsiteX578" fmla="*/ 3829116 w 3877054"/>
              <a:gd name="connsiteY578" fmla="*/ 655830 h 1243081"/>
              <a:gd name="connsiteX579" fmla="*/ 3811139 w 3877054"/>
              <a:gd name="connsiteY579" fmla="*/ 655830 h 1243081"/>
              <a:gd name="connsiteX580" fmla="*/ 3829116 w 3877054"/>
              <a:gd name="connsiteY580" fmla="*/ 655830 h 1243081"/>
              <a:gd name="connsiteX581" fmla="*/ 1923547 w 3877054"/>
              <a:gd name="connsiteY581" fmla="*/ 973425 h 1243081"/>
              <a:gd name="connsiteX582" fmla="*/ 1905570 w 3877054"/>
              <a:gd name="connsiteY582" fmla="*/ 979418 h 1243081"/>
              <a:gd name="connsiteX583" fmla="*/ 1923547 w 3877054"/>
              <a:gd name="connsiteY583" fmla="*/ 973425 h 1243081"/>
              <a:gd name="connsiteX584" fmla="*/ 2295073 w 3877054"/>
              <a:gd name="connsiteY584" fmla="*/ 955448 h 1243081"/>
              <a:gd name="connsiteX585" fmla="*/ 2283088 w 3877054"/>
              <a:gd name="connsiteY585" fmla="*/ 961440 h 1243081"/>
              <a:gd name="connsiteX586" fmla="*/ 2265111 w 3877054"/>
              <a:gd name="connsiteY586" fmla="*/ 955448 h 1243081"/>
              <a:gd name="connsiteX587" fmla="*/ 2295073 w 3877054"/>
              <a:gd name="connsiteY587" fmla="*/ 955448 h 1243081"/>
              <a:gd name="connsiteX588" fmla="*/ 3433621 w 3877054"/>
              <a:gd name="connsiteY588" fmla="*/ 206403 h 1243081"/>
              <a:gd name="connsiteX589" fmla="*/ 3403659 w 3877054"/>
              <a:gd name="connsiteY589" fmla="*/ 206403 h 1243081"/>
              <a:gd name="connsiteX590" fmla="*/ 3355720 w 3877054"/>
              <a:gd name="connsiteY590" fmla="*/ 200411 h 1243081"/>
              <a:gd name="connsiteX591" fmla="*/ 3331751 w 3877054"/>
              <a:gd name="connsiteY591" fmla="*/ 200411 h 1243081"/>
              <a:gd name="connsiteX592" fmla="*/ 3433621 w 3877054"/>
              <a:gd name="connsiteY592" fmla="*/ 206403 h 1243081"/>
              <a:gd name="connsiteX593" fmla="*/ 1096601 w 3877054"/>
              <a:gd name="connsiteY593" fmla="*/ 1015372 h 1243081"/>
              <a:gd name="connsiteX594" fmla="*/ 1108586 w 3877054"/>
              <a:gd name="connsiteY594" fmla="*/ 1021364 h 1243081"/>
              <a:gd name="connsiteX595" fmla="*/ 1096601 w 3877054"/>
              <a:gd name="connsiteY595" fmla="*/ 1015372 h 1243081"/>
              <a:gd name="connsiteX596" fmla="*/ 3397666 w 3877054"/>
              <a:gd name="connsiteY596" fmla="*/ 170449 h 1243081"/>
              <a:gd name="connsiteX597" fmla="*/ 3427628 w 3877054"/>
              <a:gd name="connsiteY597" fmla="*/ 176442 h 1243081"/>
              <a:gd name="connsiteX598" fmla="*/ 3397666 w 3877054"/>
              <a:gd name="connsiteY598" fmla="*/ 170449 h 1243081"/>
              <a:gd name="connsiteX599" fmla="*/ 910838 w 3877054"/>
              <a:gd name="connsiteY599" fmla="*/ 50602 h 1243081"/>
              <a:gd name="connsiteX600" fmla="*/ 880877 w 3877054"/>
              <a:gd name="connsiteY600" fmla="*/ 50602 h 1243081"/>
              <a:gd name="connsiteX601" fmla="*/ 892861 w 3877054"/>
              <a:gd name="connsiteY601" fmla="*/ 80564 h 1243081"/>
              <a:gd name="connsiteX602" fmla="*/ 928815 w 3877054"/>
              <a:gd name="connsiteY602" fmla="*/ 80564 h 1243081"/>
              <a:gd name="connsiteX603" fmla="*/ 958777 w 3877054"/>
              <a:gd name="connsiteY603" fmla="*/ 74572 h 1243081"/>
              <a:gd name="connsiteX604" fmla="*/ 976754 w 3877054"/>
              <a:gd name="connsiteY604" fmla="*/ 74572 h 1243081"/>
              <a:gd name="connsiteX605" fmla="*/ 1000724 w 3877054"/>
              <a:gd name="connsiteY605" fmla="*/ 68580 h 1243081"/>
              <a:gd name="connsiteX606" fmla="*/ 1012708 w 3877054"/>
              <a:gd name="connsiteY606" fmla="*/ 50602 h 1243081"/>
              <a:gd name="connsiteX607" fmla="*/ 982747 w 3877054"/>
              <a:gd name="connsiteY607" fmla="*/ 50602 h 1243081"/>
              <a:gd name="connsiteX608" fmla="*/ 958777 w 3877054"/>
              <a:gd name="connsiteY608" fmla="*/ 68580 h 1243081"/>
              <a:gd name="connsiteX609" fmla="*/ 922823 w 3877054"/>
              <a:gd name="connsiteY609" fmla="*/ 68580 h 1243081"/>
              <a:gd name="connsiteX610" fmla="*/ 910838 w 3877054"/>
              <a:gd name="connsiteY610" fmla="*/ 62587 h 1243081"/>
              <a:gd name="connsiteX611" fmla="*/ 922823 w 3877054"/>
              <a:gd name="connsiteY611" fmla="*/ 44610 h 1243081"/>
              <a:gd name="connsiteX612" fmla="*/ 940800 w 3877054"/>
              <a:gd name="connsiteY612" fmla="*/ 38618 h 1243081"/>
              <a:gd name="connsiteX613" fmla="*/ 910838 w 3877054"/>
              <a:gd name="connsiteY613" fmla="*/ 50602 h 1243081"/>
              <a:gd name="connsiteX614" fmla="*/ 587251 w 3877054"/>
              <a:gd name="connsiteY614" fmla="*/ 56595 h 1243081"/>
              <a:gd name="connsiteX615" fmla="*/ 575266 w 3877054"/>
              <a:gd name="connsiteY615" fmla="*/ 38618 h 1243081"/>
              <a:gd name="connsiteX616" fmla="*/ 587251 w 3877054"/>
              <a:gd name="connsiteY616" fmla="*/ 56595 h 1243081"/>
              <a:gd name="connsiteX617" fmla="*/ 509350 w 3877054"/>
              <a:gd name="connsiteY617" fmla="*/ 1045334 h 1243081"/>
              <a:gd name="connsiteX618" fmla="*/ 527327 w 3877054"/>
              <a:gd name="connsiteY618" fmla="*/ 1045334 h 1243081"/>
              <a:gd name="connsiteX619" fmla="*/ 497366 w 3877054"/>
              <a:gd name="connsiteY619" fmla="*/ 1051326 h 1243081"/>
              <a:gd name="connsiteX620" fmla="*/ 509350 w 3877054"/>
              <a:gd name="connsiteY620" fmla="*/ 1045334 h 1243081"/>
              <a:gd name="connsiteX621" fmla="*/ 353549 w 3877054"/>
              <a:gd name="connsiteY621" fmla="*/ 110526 h 1243081"/>
              <a:gd name="connsiteX622" fmla="*/ 335572 w 3877054"/>
              <a:gd name="connsiteY622" fmla="*/ 104534 h 1243081"/>
              <a:gd name="connsiteX623" fmla="*/ 299618 w 3877054"/>
              <a:gd name="connsiteY623" fmla="*/ 98541 h 1243081"/>
              <a:gd name="connsiteX624" fmla="*/ 383511 w 3877054"/>
              <a:gd name="connsiteY624" fmla="*/ 116518 h 1243081"/>
              <a:gd name="connsiteX625" fmla="*/ 353549 w 3877054"/>
              <a:gd name="connsiteY625" fmla="*/ 110526 h 1243081"/>
              <a:gd name="connsiteX626" fmla="*/ 1042670 w 3877054"/>
              <a:gd name="connsiteY626" fmla="*/ 1051326 h 1243081"/>
              <a:gd name="connsiteX627" fmla="*/ 1060647 w 3877054"/>
              <a:gd name="connsiteY627" fmla="*/ 1045334 h 1243081"/>
              <a:gd name="connsiteX628" fmla="*/ 1042670 w 3877054"/>
              <a:gd name="connsiteY628" fmla="*/ 1051326 h 1243081"/>
              <a:gd name="connsiteX629" fmla="*/ 2115302 w 3877054"/>
              <a:gd name="connsiteY629" fmla="*/ 907510 h 1243081"/>
              <a:gd name="connsiteX630" fmla="*/ 2121294 w 3877054"/>
              <a:gd name="connsiteY630" fmla="*/ 931479 h 1243081"/>
              <a:gd name="connsiteX631" fmla="*/ 2109310 w 3877054"/>
              <a:gd name="connsiteY631" fmla="*/ 925486 h 1243081"/>
              <a:gd name="connsiteX632" fmla="*/ 2091333 w 3877054"/>
              <a:gd name="connsiteY632" fmla="*/ 925486 h 1243081"/>
              <a:gd name="connsiteX633" fmla="*/ 2097325 w 3877054"/>
              <a:gd name="connsiteY633" fmla="*/ 913502 h 1243081"/>
              <a:gd name="connsiteX634" fmla="*/ 2115302 w 3877054"/>
              <a:gd name="connsiteY634" fmla="*/ 907510 h 1243081"/>
              <a:gd name="connsiteX635" fmla="*/ 832938 w 3877054"/>
              <a:gd name="connsiteY635" fmla="*/ 68580 h 1243081"/>
              <a:gd name="connsiteX636" fmla="*/ 850915 w 3877054"/>
              <a:gd name="connsiteY636" fmla="*/ 68580 h 1243081"/>
              <a:gd name="connsiteX637" fmla="*/ 832938 w 3877054"/>
              <a:gd name="connsiteY637" fmla="*/ 68580 h 1243081"/>
              <a:gd name="connsiteX638" fmla="*/ 419465 w 3877054"/>
              <a:gd name="connsiteY638" fmla="*/ 1039341 h 1243081"/>
              <a:gd name="connsiteX639" fmla="*/ 395496 w 3877054"/>
              <a:gd name="connsiteY639" fmla="*/ 1033349 h 1243081"/>
              <a:gd name="connsiteX640" fmla="*/ 419465 w 3877054"/>
              <a:gd name="connsiteY640" fmla="*/ 1039341 h 1243081"/>
              <a:gd name="connsiteX641" fmla="*/ 2217172 w 3877054"/>
              <a:gd name="connsiteY641" fmla="*/ 913502 h 1243081"/>
              <a:gd name="connsiteX642" fmla="*/ 2199195 w 3877054"/>
              <a:gd name="connsiteY642" fmla="*/ 901517 h 1243081"/>
              <a:gd name="connsiteX643" fmla="*/ 2217172 w 3877054"/>
              <a:gd name="connsiteY643" fmla="*/ 913502 h 1243081"/>
              <a:gd name="connsiteX644" fmla="*/ 1186487 w 3877054"/>
              <a:gd name="connsiteY644" fmla="*/ 62587 h 1243081"/>
              <a:gd name="connsiteX645" fmla="*/ 1168510 w 3877054"/>
              <a:gd name="connsiteY645" fmla="*/ 68580 h 1243081"/>
              <a:gd name="connsiteX646" fmla="*/ 1186487 w 3877054"/>
              <a:gd name="connsiteY646" fmla="*/ 62587 h 1243081"/>
              <a:gd name="connsiteX647" fmla="*/ 3301789 w 3877054"/>
              <a:gd name="connsiteY647" fmla="*/ 871555 h 1243081"/>
              <a:gd name="connsiteX648" fmla="*/ 3277819 w 3877054"/>
              <a:gd name="connsiteY648" fmla="*/ 871555 h 1243081"/>
              <a:gd name="connsiteX649" fmla="*/ 3301789 w 3877054"/>
              <a:gd name="connsiteY649" fmla="*/ 871555 h 1243081"/>
              <a:gd name="connsiteX650" fmla="*/ 3493544 w 3877054"/>
              <a:gd name="connsiteY650" fmla="*/ 428121 h 1243081"/>
              <a:gd name="connsiteX651" fmla="*/ 3511521 w 3877054"/>
              <a:gd name="connsiteY651" fmla="*/ 434113 h 1243081"/>
              <a:gd name="connsiteX652" fmla="*/ 3493544 w 3877054"/>
              <a:gd name="connsiteY652" fmla="*/ 428121 h 1243081"/>
              <a:gd name="connsiteX653" fmla="*/ 1234426 w 3877054"/>
              <a:gd name="connsiteY653" fmla="*/ 1057319 h 1243081"/>
              <a:gd name="connsiteX654" fmla="*/ 1204464 w 3877054"/>
              <a:gd name="connsiteY654" fmla="*/ 1057319 h 1243081"/>
              <a:gd name="connsiteX655" fmla="*/ 1186487 w 3877054"/>
              <a:gd name="connsiteY655" fmla="*/ 1057319 h 1243081"/>
              <a:gd name="connsiteX656" fmla="*/ 1132555 w 3877054"/>
              <a:gd name="connsiteY656" fmla="*/ 1051326 h 1243081"/>
              <a:gd name="connsiteX657" fmla="*/ 1162517 w 3877054"/>
              <a:gd name="connsiteY657" fmla="*/ 1045334 h 1243081"/>
              <a:gd name="connsiteX658" fmla="*/ 1186487 w 3877054"/>
              <a:gd name="connsiteY658" fmla="*/ 1051326 h 1243081"/>
              <a:gd name="connsiteX659" fmla="*/ 1234426 w 3877054"/>
              <a:gd name="connsiteY659" fmla="*/ 1057319 h 1243081"/>
              <a:gd name="connsiteX660" fmla="*/ 1264387 w 3877054"/>
              <a:gd name="connsiteY660" fmla="*/ 1051326 h 1243081"/>
              <a:gd name="connsiteX661" fmla="*/ 1234426 w 3877054"/>
              <a:gd name="connsiteY661" fmla="*/ 1057319 h 1243081"/>
              <a:gd name="connsiteX662" fmla="*/ 844922 w 3877054"/>
              <a:gd name="connsiteY662" fmla="*/ 1027357 h 1243081"/>
              <a:gd name="connsiteX663" fmla="*/ 820953 w 3877054"/>
              <a:gd name="connsiteY663" fmla="*/ 1027357 h 1243081"/>
              <a:gd name="connsiteX664" fmla="*/ 844922 w 3877054"/>
              <a:gd name="connsiteY664" fmla="*/ 1027357 h 1243081"/>
              <a:gd name="connsiteX665" fmla="*/ 3733238 w 3877054"/>
              <a:gd name="connsiteY665" fmla="*/ 625869 h 1243081"/>
              <a:gd name="connsiteX666" fmla="*/ 3697284 w 3877054"/>
              <a:gd name="connsiteY666" fmla="*/ 631861 h 1243081"/>
              <a:gd name="connsiteX667" fmla="*/ 3691292 w 3877054"/>
              <a:gd name="connsiteY667" fmla="*/ 613884 h 1243081"/>
              <a:gd name="connsiteX668" fmla="*/ 3715262 w 3877054"/>
              <a:gd name="connsiteY668" fmla="*/ 619876 h 1243081"/>
              <a:gd name="connsiteX669" fmla="*/ 3733238 w 3877054"/>
              <a:gd name="connsiteY669" fmla="*/ 625869 h 1243081"/>
              <a:gd name="connsiteX670" fmla="*/ 131832 w 3877054"/>
              <a:gd name="connsiteY670" fmla="*/ 925486 h 1243081"/>
              <a:gd name="connsiteX671" fmla="*/ 137824 w 3877054"/>
              <a:gd name="connsiteY671" fmla="*/ 931479 h 1243081"/>
              <a:gd name="connsiteX672" fmla="*/ 131832 w 3877054"/>
              <a:gd name="connsiteY672" fmla="*/ 925486 h 1243081"/>
              <a:gd name="connsiteX673" fmla="*/ 3092056 w 3877054"/>
              <a:gd name="connsiteY673" fmla="*/ 170449 h 1243081"/>
              <a:gd name="connsiteX674" fmla="*/ 3074079 w 3877054"/>
              <a:gd name="connsiteY674" fmla="*/ 170449 h 1243081"/>
              <a:gd name="connsiteX675" fmla="*/ 3092056 w 3877054"/>
              <a:gd name="connsiteY675" fmla="*/ 170449 h 1243081"/>
              <a:gd name="connsiteX676" fmla="*/ 3415644 w 3877054"/>
              <a:gd name="connsiteY676" fmla="*/ 727739 h 1243081"/>
              <a:gd name="connsiteX677" fmla="*/ 3427628 w 3877054"/>
              <a:gd name="connsiteY677" fmla="*/ 721746 h 1243081"/>
              <a:gd name="connsiteX678" fmla="*/ 3415644 w 3877054"/>
              <a:gd name="connsiteY678" fmla="*/ 727739 h 1243081"/>
              <a:gd name="connsiteX679" fmla="*/ 2540759 w 3877054"/>
              <a:gd name="connsiteY679" fmla="*/ 841593 h 1243081"/>
              <a:gd name="connsiteX680" fmla="*/ 2522782 w 3877054"/>
              <a:gd name="connsiteY680" fmla="*/ 847586 h 1243081"/>
              <a:gd name="connsiteX681" fmla="*/ 2540759 w 3877054"/>
              <a:gd name="connsiteY681" fmla="*/ 841593 h 1243081"/>
              <a:gd name="connsiteX682" fmla="*/ 2337019 w 3877054"/>
              <a:gd name="connsiteY682" fmla="*/ 86556 h 1243081"/>
              <a:gd name="connsiteX683" fmla="*/ 2331027 w 3877054"/>
              <a:gd name="connsiteY683" fmla="*/ 80564 h 1243081"/>
              <a:gd name="connsiteX684" fmla="*/ 2337019 w 3877054"/>
              <a:gd name="connsiteY684" fmla="*/ 86556 h 1243081"/>
              <a:gd name="connsiteX685" fmla="*/ 2121294 w 3877054"/>
              <a:gd name="connsiteY685" fmla="*/ 62587 h 1243081"/>
              <a:gd name="connsiteX686" fmla="*/ 2139271 w 3877054"/>
              <a:gd name="connsiteY686" fmla="*/ 62587 h 1243081"/>
              <a:gd name="connsiteX687" fmla="*/ 2121294 w 3877054"/>
              <a:gd name="connsiteY687" fmla="*/ 62587 h 1243081"/>
              <a:gd name="connsiteX688" fmla="*/ 3547475 w 3877054"/>
              <a:gd name="connsiteY688" fmla="*/ 799647 h 1243081"/>
              <a:gd name="connsiteX689" fmla="*/ 3559460 w 3877054"/>
              <a:gd name="connsiteY689" fmla="*/ 799647 h 1243081"/>
              <a:gd name="connsiteX690" fmla="*/ 3547475 w 3877054"/>
              <a:gd name="connsiteY690" fmla="*/ 799647 h 1243081"/>
              <a:gd name="connsiteX691" fmla="*/ 1707822 w 3877054"/>
              <a:gd name="connsiteY691" fmla="*/ 889532 h 1243081"/>
              <a:gd name="connsiteX692" fmla="*/ 1719807 w 3877054"/>
              <a:gd name="connsiteY692" fmla="*/ 889532 h 1243081"/>
              <a:gd name="connsiteX693" fmla="*/ 1707822 w 3877054"/>
              <a:gd name="connsiteY693" fmla="*/ 889532 h 1243081"/>
              <a:gd name="connsiteX694" fmla="*/ 3247857 w 3877054"/>
              <a:gd name="connsiteY694" fmla="*/ 188427 h 1243081"/>
              <a:gd name="connsiteX695" fmla="*/ 3235873 w 3877054"/>
              <a:gd name="connsiteY695" fmla="*/ 188427 h 1243081"/>
              <a:gd name="connsiteX696" fmla="*/ 3247857 w 3877054"/>
              <a:gd name="connsiteY696" fmla="*/ 188427 h 1243081"/>
              <a:gd name="connsiteX697" fmla="*/ 2444882 w 3877054"/>
              <a:gd name="connsiteY697" fmla="*/ 931479 h 1243081"/>
              <a:gd name="connsiteX698" fmla="*/ 2450874 w 3877054"/>
              <a:gd name="connsiteY698" fmla="*/ 949456 h 1243081"/>
              <a:gd name="connsiteX699" fmla="*/ 2444882 w 3877054"/>
              <a:gd name="connsiteY699" fmla="*/ 931479 h 1243081"/>
              <a:gd name="connsiteX700" fmla="*/ 89885 w 3877054"/>
              <a:gd name="connsiteY700" fmla="*/ 458083 h 1243081"/>
              <a:gd name="connsiteX701" fmla="*/ 107862 w 3877054"/>
              <a:gd name="connsiteY701" fmla="*/ 458083 h 1243081"/>
              <a:gd name="connsiteX702" fmla="*/ 89885 w 3877054"/>
              <a:gd name="connsiteY702" fmla="*/ 458083 h 1243081"/>
              <a:gd name="connsiteX703" fmla="*/ 3805147 w 3877054"/>
              <a:gd name="connsiteY703" fmla="*/ 661823 h 1243081"/>
              <a:gd name="connsiteX704" fmla="*/ 3799155 w 3877054"/>
              <a:gd name="connsiteY704" fmla="*/ 649838 h 1243081"/>
              <a:gd name="connsiteX705" fmla="*/ 3805147 w 3877054"/>
              <a:gd name="connsiteY705" fmla="*/ 661823 h 1243081"/>
              <a:gd name="connsiteX706" fmla="*/ 1629921 w 3877054"/>
              <a:gd name="connsiteY706" fmla="*/ 1021364 h 1243081"/>
              <a:gd name="connsiteX707" fmla="*/ 1611944 w 3877054"/>
              <a:gd name="connsiteY707" fmla="*/ 1027357 h 1243081"/>
              <a:gd name="connsiteX708" fmla="*/ 1593967 w 3877054"/>
              <a:gd name="connsiteY708" fmla="*/ 1021364 h 1243081"/>
              <a:gd name="connsiteX709" fmla="*/ 1611944 w 3877054"/>
              <a:gd name="connsiteY709" fmla="*/ 1021364 h 1243081"/>
              <a:gd name="connsiteX710" fmla="*/ 1629921 w 3877054"/>
              <a:gd name="connsiteY710" fmla="*/ 1021364 h 1243081"/>
              <a:gd name="connsiteX711" fmla="*/ 1114578 w 3877054"/>
              <a:gd name="connsiteY711" fmla="*/ 1093273 h 1243081"/>
              <a:gd name="connsiteX712" fmla="*/ 1096601 w 3877054"/>
              <a:gd name="connsiteY712" fmla="*/ 1093273 h 1243081"/>
              <a:gd name="connsiteX713" fmla="*/ 1114578 w 3877054"/>
              <a:gd name="connsiteY713" fmla="*/ 1093273 h 1243081"/>
              <a:gd name="connsiteX714" fmla="*/ 347557 w 3877054"/>
              <a:gd name="connsiteY714" fmla="*/ 949456 h 1243081"/>
              <a:gd name="connsiteX715" fmla="*/ 347557 w 3877054"/>
              <a:gd name="connsiteY715" fmla="*/ 949456 h 1243081"/>
              <a:gd name="connsiteX716" fmla="*/ 347557 w 3877054"/>
              <a:gd name="connsiteY716" fmla="*/ 949456 h 1243081"/>
              <a:gd name="connsiteX717" fmla="*/ 491373 w 3877054"/>
              <a:gd name="connsiteY717" fmla="*/ 56595 h 1243081"/>
              <a:gd name="connsiteX718" fmla="*/ 479389 w 3877054"/>
              <a:gd name="connsiteY718" fmla="*/ 56595 h 1243081"/>
              <a:gd name="connsiteX719" fmla="*/ 491373 w 3877054"/>
              <a:gd name="connsiteY719" fmla="*/ 56595 h 1243081"/>
              <a:gd name="connsiteX720" fmla="*/ 3607399 w 3877054"/>
              <a:gd name="connsiteY720" fmla="*/ 446098 h 1243081"/>
              <a:gd name="connsiteX721" fmla="*/ 3631368 w 3877054"/>
              <a:gd name="connsiteY721" fmla="*/ 446098 h 1243081"/>
              <a:gd name="connsiteX722" fmla="*/ 3607399 w 3877054"/>
              <a:gd name="connsiteY722" fmla="*/ 446098 h 1243081"/>
              <a:gd name="connsiteX723" fmla="*/ 2360989 w 3877054"/>
              <a:gd name="connsiteY723" fmla="*/ 92549 h 1243081"/>
              <a:gd name="connsiteX724" fmla="*/ 2337019 w 3877054"/>
              <a:gd name="connsiteY724" fmla="*/ 98541 h 1243081"/>
              <a:gd name="connsiteX725" fmla="*/ 2378966 w 3877054"/>
              <a:gd name="connsiteY725" fmla="*/ 80564 h 1243081"/>
              <a:gd name="connsiteX726" fmla="*/ 2360989 w 3877054"/>
              <a:gd name="connsiteY726" fmla="*/ 92549 h 1243081"/>
              <a:gd name="connsiteX727" fmla="*/ 3607399 w 3877054"/>
              <a:gd name="connsiteY727" fmla="*/ 362205 h 1243081"/>
              <a:gd name="connsiteX728" fmla="*/ 3595414 w 3877054"/>
              <a:gd name="connsiteY728" fmla="*/ 362205 h 1243081"/>
              <a:gd name="connsiteX729" fmla="*/ 3607399 w 3877054"/>
              <a:gd name="connsiteY729" fmla="*/ 362205 h 1243081"/>
              <a:gd name="connsiteX730" fmla="*/ 3637361 w 3877054"/>
              <a:gd name="connsiteY730" fmla="*/ 362205 h 1243081"/>
              <a:gd name="connsiteX731" fmla="*/ 3649345 w 3877054"/>
              <a:gd name="connsiteY731" fmla="*/ 356212 h 1243081"/>
              <a:gd name="connsiteX732" fmla="*/ 3637361 w 3877054"/>
              <a:gd name="connsiteY732" fmla="*/ 362205 h 1243081"/>
              <a:gd name="connsiteX733" fmla="*/ 2229157 w 3877054"/>
              <a:gd name="connsiteY733" fmla="*/ 907510 h 1243081"/>
              <a:gd name="connsiteX734" fmla="*/ 2247134 w 3877054"/>
              <a:gd name="connsiteY734" fmla="*/ 913502 h 1243081"/>
              <a:gd name="connsiteX735" fmla="*/ 2229157 w 3877054"/>
              <a:gd name="connsiteY735" fmla="*/ 907510 h 1243081"/>
              <a:gd name="connsiteX736" fmla="*/ 2019424 w 3877054"/>
              <a:gd name="connsiteY736" fmla="*/ 50602 h 1243081"/>
              <a:gd name="connsiteX737" fmla="*/ 2031409 w 3877054"/>
              <a:gd name="connsiteY737" fmla="*/ 50602 h 1243081"/>
              <a:gd name="connsiteX738" fmla="*/ 2019424 w 3877054"/>
              <a:gd name="connsiteY738" fmla="*/ 50602 h 1243081"/>
              <a:gd name="connsiteX739" fmla="*/ 3098049 w 3877054"/>
              <a:gd name="connsiteY739" fmla="*/ 1033349 h 1243081"/>
              <a:gd name="connsiteX740" fmla="*/ 3086064 w 3877054"/>
              <a:gd name="connsiteY740" fmla="*/ 1027357 h 1243081"/>
              <a:gd name="connsiteX741" fmla="*/ 3098049 w 3877054"/>
              <a:gd name="connsiteY741" fmla="*/ 1033349 h 1243081"/>
              <a:gd name="connsiteX742" fmla="*/ 725075 w 3877054"/>
              <a:gd name="connsiteY742" fmla="*/ 1009380 h 1243081"/>
              <a:gd name="connsiteX743" fmla="*/ 719083 w 3877054"/>
              <a:gd name="connsiteY743" fmla="*/ 1015372 h 1243081"/>
              <a:gd name="connsiteX744" fmla="*/ 725075 w 3877054"/>
              <a:gd name="connsiteY744" fmla="*/ 1009380 h 1243081"/>
              <a:gd name="connsiteX745" fmla="*/ 790991 w 3877054"/>
              <a:gd name="connsiteY745" fmla="*/ 74572 h 1243081"/>
              <a:gd name="connsiteX746" fmla="*/ 784999 w 3877054"/>
              <a:gd name="connsiteY746" fmla="*/ 56595 h 1243081"/>
              <a:gd name="connsiteX747" fmla="*/ 838930 w 3877054"/>
              <a:gd name="connsiteY747" fmla="*/ 56595 h 1243081"/>
              <a:gd name="connsiteX748" fmla="*/ 862899 w 3877054"/>
              <a:gd name="connsiteY748" fmla="*/ 62587 h 1243081"/>
              <a:gd name="connsiteX749" fmla="*/ 838930 w 3877054"/>
              <a:gd name="connsiteY749" fmla="*/ 62587 h 1243081"/>
              <a:gd name="connsiteX750" fmla="*/ 808968 w 3877054"/>
              <a:gd name="connsiteY750" fmla="*/ 80564 h 1243081"/>
              <a:gd name="connsiteX751" fmla="*/ 790991 w 3877054"/>
              <a:gd name="connsiteY751" fmla="*/ 74572 h 1243081"/>
              <a:gd name="connsiteX752" fmla="*/ 563282 w 3877054"/>
              <a:gd name="connsiteY752" fmla="*/ 32625 h 1243081"/>
              <a:gd name="connsiteX753" fmla="*/ 575266 w 3877054"/>
              <a:gd name="connsiteY753" fmla="*/ 38618 h 1243081"/>
              <a:gd name="connsiteX754" fmla="*/ 563282 w 3877054"/>
              <a:gd name="connsiteY754" fmla="*/ 32625 h 1243081"/>
              <a:gd name="connsiteX755" fmla="*/ 1294349 w 3877054"/>
              <a:gd name="connsiteY755" fmla="*/ 98541 h 1243081"/>
              <a:gd name="connsiteX756" fmla="*/ 1300342 w 3877054"/>
              <a:gd name="connsiteY756" fmla="*/ 98541 h 1243081"/>
              <a:gd name="connsiteX757" fmla="*/ 1294349 w 3877054"/>
              <a:gd name="connsiteY757" fmla="*/ 98541 h 1243081"/>
              <a:gd name="connsiteX758" fmla="*/ 89885 w 3877054"/>
              <a:gd name="connsiteY758" fmla="*/ 667815 h 1243081"/>
              <a:gd name="connsiteX759" fmla="*/ 77901 w 3877054"/>
              <a:gd name="connsiteY759" fmla="*/ 643846 h 1243081"/>
              <a:gd name="connsiteX760" fmla="*/ 107862 w 3877054"/>
              <a:gd name="connsiteY760" fmla="*/ 667815 h 1243081"/>
              <a:gd name="connsiteX761" fmla="*/ 89885 w 3877054"/>
              <a:gd name="connsiteY761" fmla="*/ 667815 h 1243081"/>
              <a:gd name="connsiteX762" fmla="*/ 3583430 w 3877054"/>
              <a:gd name="connsiteY762" fmla="*/ 230373 h 1243081"/>
              <a:gd name="connsiteX763" fmla="*/ 3571445 w 3877054"/>
              <a:gd name="connsiteY763" fmla="*/ 224381 h 1243081"/>
              <a:gd name="connsiteX764" fmla="*/ 3583430 w 3877054"/>
              <a:gd name="connsiteY764" fmla="*/ 230373 h 1243081"/>
              <a:gd name="connsiteX765" fmla="*/ 1348280 w 3877054"/>
              <a:gd name="connsiteY765" fmla="*/ 116518 h 1243081"/>
              <a:gd name="connsiteX766" fmla="*/ 1348280 w 3877054"/>
              <a:gd name="connsiteY766" fmla="*/ 104534 h 1243081"/>
              <a:gd name="connsiteX767" fmla="*/ 1348280 w 3877054"/>
              <a:gd name="connsiteY767" fmla="*/ 116518 h 1243081"/>
              <a:gd name="connsiteX768" fmla="*/ 3661330 w 3877054"/>
              <a:gd name="connsiteY768" fmla="*/ 793655 h 1243081"/>
              <a:gd name="connsiteX769" fmla="*/ 3679307 w 3877054"/>
              <a:gd name="connsiteY769" fmla="*/ 793655 h 1243081"/>
              <a:gd name="connsiteX770" fmla="*/ 3697284 w 3877054"/>
              <a:gd name="connsiteY770" fmla="*/ 793655 h 1243081"/>
              <a:gd name="connsiteX771" fmla="*/ 3679307 w 3877054"/>
              <a:gd name="connsiteY771" fmla="*/ 793655 h 1243081"/>
              <a:gd name="connsiteX772" fmla="*/ 3661330 w 3877054"/>
              <a:gd name="connsiteY772" fmla="*/ 793655 h 1243081"/>
              <a:gd name="connsiteX773" fmla="*/ 3643353 w 3877054"/>
              <a:gd name="connsiteY773" fmla="*/ 793655 h 1243081"/>
              <a:gd name="connsiteX774" fmla="*/ 3661330 w 3877054"/>
              <a:gd name="connsiteY774" fmla="*/ 793655 h 1243081"/>
              <a:gd name="connsiteX775" fmla="*/ 2067363 w 3877054"/>
              <a:gd name="connsiteY775" fmla="*/ 38618 h 1243081"/>
              <a:gd name="connsiteX776" fmla="*/ 2073356 w 3877054"/>
              <a:gd name="connsiteY776" fmla="*/ 38618 h 1243081"/>
              <a:gd name="connsiteX777" fmla="*/ 2067363 w 3877054"/>
              <a:gd name="connsiteY777" fmla="*/ 38618 h 1243081"/>
              <a:gd name="connsiteX778" fmla="*/ 832938 w 3877054"/>
              <a:gd name="connsiteY778" fmla="*/ 997395 h 1243081"/>
              <a:gd name="connsiteX779" fmla="*/ 832938 w 3877054"/>
              <a:gd name="connsiteY779" fmla="*/ 1009380 h 1243081"/>
              <a:gd name="connsiteX780" fmla="*/ 832938 w 3877054"/>
              <a:gd name="connsiteY780" fmla="*/ 997395 h 1243081"/>
              <a:gd name="connsiteX781" fmla="*/ 3793162 w 3877054"/>
              <a:gd name="connsiteY781" fmla="*/ 637854 h 1243081"/>
              <a:gd name="connsiteX782" fmla="*/ 3787170 w 3877054"/>
              <a:gd name="connsiteY782" fmla="*/ 643846 h 1243081"/>
              <a:gd name="connsiteX783" fmla="*/ 3793162 w 3877054"/>
              <a:gd name="connsiteY783" fmla="*/ 637854 h 1243081"/>
              <a:gd name="connsiteX784" fmla="*/ 2247134 w 3877054"/>
              <a:gd name="connsiteY784" fmla="*/ 104534 h 1243081"/>
              <a:gd name="connsiteX785" fmla="*/ 2139271 w 3877054"/>
              <a:gd name="connsiteY785" fmla="*/ 116518 h 1243081"/>
              <a:gd name="connsiteX786" fmla="*/ 2019424 w 3877054"/>
              <a:gd name="connsiteY786" fmla="*/ 122510 h 1243081"/>
              <a:gd name="connsiteX787" fmla="*/ 1971485 w 3877054"/>
              <a:gd name="connsiteY787" fmla="*/ 128503 h 1243081"/>
              <a:gd name="connsiteX788" fmla="*/ 1959501 w 3877054"/>
              <a:gd name="connsiteY788" fmla="*/ 140488 h 1243081"/>
              <a:gd name="connsiteX789" fmla="*/ 1947516 w 3877054"/>
              <a:gd name="connsiteY789" fmla="*/ 134495 h 1243081"/>
              <a:gd name="connsiteX790" fmla="*/ 1851638 w 3877054"/>
              <a:gd name="connsiteY790" fmla="*/ 134495 h 1243081"/>
              <a:gd name="connsiteX791" fmla="*/ 1839654 w 3877054"/>
              <a:gd name="connsiteY791" fmla="*/ 140488 h 1243081"/>
              <a:gd name="connsiteX792" fmla="*/ 1827669 w 3877054"/>
              <a:gd name="connsiteY792" fmla="*/ 128503 h 1243081"/>
              <a:gd name="connsiteX793" fmla="*/ 1803700 w 3877054"/>
              <a:gd name="connsiteY793" fmla="*/ 122510 h 1243081"/>
              <a:gd name="connsiteX794" fmla="*/ 1863623 w 3877054"/>
              <a:gd name="connsiteY794" fmla="*/ 104534 h 1243081"/>
              <a:gd name="connsiteX795" fmla="*/ 1953508 w 3877054"/>
              <a:gd name="connsiteY795" fmla="*/ 104534 h 1243081"/>
              <a:gd name="connsiteX796" fmla="*/ 2037402 w 3877054"/>
              <a:gd name="connsiteY796" fmla="*/ 92549 h 1243081"/>
              <a:gd name="connsiteX797" fmla="*/ 2091333 w 3877054"/>
              <a:gd name="connsiteY797" fmla="*/ 74572 h 1243081"/>
              <a:gd name="connsiteX798" fmla="*/ 2055379 w 3877054"/>
              <a:gd name="connsiteY798" fmla="*/ 104534 h 1243081"/>
              <a:gd name="connsiteX799" fmla="*/ 2109310 w 3877054"/>
              <a:gd name="connsiteY799" fmla="*/ 98541 h 1243081"/>
              <a:gd name="connsiteX800" fmla="*/ 2169233 w 3877054"/>
              <a:gd name="connsiteY800" fmla="*/ 86556 h 1243081"/>
              <a:gd name="connsiteX801" fmla="*/ 2229157 w 3877054"/>
              <a:gd name="connsiteY801" fmla="*/ 86556 h 1243081"/>
              <a:gd name="connsiteX802" fmla="*/ 2265111 w 3877054"/>
              <a:gd name="connsiteY802" fmla="*/ 86556 h 1243081"/>
              <a:gd name="connsiteX803" fmla="*/ 2307058 w 3877054"/>
              <a:gd name="connsiteY803" fmla="*/ 86556 h 1243081"/>
              <a:gd name="connsiteX804" fmla="*/ 2247134 w 3877054"/>
              <a:gd name="connsiteY804" fmla="*/ 104534 h 1243081"/>
              <a:gd name="connsiteX805" fmla="*/ 988739 w 3877054"/>
              <a:gd name="connsiteY805" fmla="*/ 1111249 h 1243081"/>
              <a:gd name="connsiteX806" fmla="*/ 976754 w 3877054"/>
              <a:gd name="connsiteY806" fmla="*/ 1111249 h 1243081"/>
              <a:gd name="connsiteX807" fmla="*/ 988739 w 3877054"/>
              <a:gd name="connsiteY807" fmla="*/ 1111249 h 1243081"/>
              <a:gd name="connsiteX808" fmla="*/ 1162517 w 3877054"/>
              <a:gd name="connsiteY808" fmla="*/ 1237089 h 1243081"/>
              <a:gd name="connsiteX809" fmla="*/ 1168510 w 3877054"/>
              <a:gd name="connsiteY809" fmla="*/ 1243082 h 1243081"/>
              <a:gd name="connsiteX810" fmla="*/ 1162517 w 3877054"/>
              <a:gd name="connsiteY810" fmla="*/ 1237089 h 1243081"/>
              <a:gd name="connsiteX811" fmla="*/ 3469575 w 3877054"/>
              <a:gd name="connsiteY811" fmla="*/ 332243 h 1243081"/>
              <a:gd name="connsiteX812" fmla="*/ 3463582 w 3877054"/>
              <a:gd name="connsiteY812" fmla="*/ 338236 h 1243081"/>
              <a:gd name="connsiteX813" fmla="*/ 3469575 w 3877054"/>
              <a:gd name="connsiteY813" fmla="*/ 332243 h 1243081"/>
              <a:gd name="connsiteX814" fmla="*/ 2672591 w 3877054"/>
              <a:gd name="connsiteY814" fmla="*/ 919494 h 1243081"/>
              <a:gd name="connsiteX815" fmla="*/ 2630645 w 3877054"/>
              <a:gd name="connsiteY815" fmla="*/ 919494 h 1243081"/>
              <a:gd name="connsiteX816" fmla="*/ 2612668 w 3877054"/>
              <a:gd name="connsiteY816" fmla="*/ 919494 h 1243081"/>
              <a:gd name="connsiteX817" fmla="*/ 2594691 w 3877054"/>
              <a:gd name="connsiteY817" fmla="*/ 925486 h 1243081"/>
              <a:gd name="connsiteX818" fmla="*/ 2606675 w 3877054"/>
              <a:gd name="connsiteY818" fmla="*/ 901517 h 1243081"/>
              <a:gd name="connsiteX819" fmla="*/ 2672591 w 3877054"/>
              <a:gd name="connsiteY819" fmla="*/ 889532 h 1243081"/>
              <a:gd name="connsiteX820" fmla="*/ 2684576 w 3877054"/>
              <a:gd name="connsiteY820" fmla="*/ 901517 h 1243081"/>
              <a:gd name="connsiteX821" fmla="*/ 2672591 w 3877054"/>
              <a:gd name="connsiteY821" fmla="*/ 919494 h 1243081"/>
              <a:gd name="connsiteX822" fmla="*/ 2738507 w 3877054"/>
              <a:gd name="connsiteY822" fmla="*/ 44610 h 1243081"/>
              <a:gd name="connsiteX823" fmla="*/ 2744500 w 3877054"/>
              <a:gd name="connsiteY823" fmla="*/ 50602 h 1243081"/>
              <a:gd name="connsiteX824" fmla="*/ 2738507 w 3877054"/>
              <a:gd name="connsiteY824" fmla="*/ 44610 h 1243081"/>
              <a:gd name="connsiteX825" fmla="*/ 2678584 w 3877054"/>
              <a:gd name="connsiteY825" fmla="*/ 158465 h 1243081"/>
              <a:gd name="connsiteX826" fmla="*/ 2666599 w 3877054"/>
              <a:gd name="connsiteY826" fmla="*/ 158465 h 1243081"/>
              <a:gd name="connsiteX827" fmla="*/ 2678584 w 3877054"/>
              <a:gd name="connsiteY827" fmla="*/ 158465 h 1243081"/>
              <a:gd name="connsiteX828" fmla="*/ 3002171 w 3877054"/>
              <a:gd name="connsiteY828" fmla="*/ 152472 h 1243081"/>
              <a:gd name="connsiteX829" fmla="*/ 2996179 w 3877054"/>
              <a:gd name="connsiteY829" fmla="*/ 152472 h 1243081"/>
              <a:gd name="connsiteX830" fmla="*/ 3002171 w 3877054"/>
              <a:gd name="connsiteY830" fmla="*/ 152472 h 1243081"/>
              <a:gd name="connsiteX831" fmla="*/ 311603 w 3877054"/>
              <a:gd name="connsiteY831" fmla="*/ 943464 h 1243081"/>
              <a:gd name="connsiteX832" fmla="*/ 317595 w 3877054"/>
              <a:gd name="connsiteY832" fmla="*/ 943464 h 1243081"/>
              <a:gd name="connsiteX833" fmla="*/ 311603 w 3877054"/>
              <a:gd name="connsiteY833" fmla="*/ 943464 h 1243081"/>
              <a:gd name="connsiteX834" fmla="*/ 335572 w 3877054"/>
              <a:gd name="connsiteY834" fmla="*/ 62587 h 1243081"/>
              <a:gd name="connsiteX835" fmla="*/ 347557 w 3877054"/>
              <a:gd name="connsiteY835" fmla="*/ 68580 h 1243081"/>
              <a:gd name="connsiteX836" fmla="*/ 335572 w 3877054"/>
              <a:gd name="connsiteY836" fmla="*/ 62587 h 1243081"/>
              <a:gd name="connsiteX837" fmla="*/ 191755 w 3877054"/>
              <a:gd name="connsiteY837" fmla="*/ 775677 h 1243081"/>
              <a:gd name="connsiteX838" fmla="*/ 173778 w 3877054"/>
              <a:gd name="connsiteY838" fmla="*/ 757701 h 1243081"/>
              <a:gd name="connsiteX839" fmla="*/ 215725 w 3877054"/>
              <a:gd name="connsiteY839" fmla="*/ 787662 h 1243081"/>
              <a:gd name="connsiteX840" fmla="*/ 191755 w 3877054"/>
              <a:gd name="connsiteY840" fmla="*/ 775677 h 1243081"/>
              <a:gd name="connsiteX841" fmla="*/ 1779730 w 3877054"/>
              <a:gd name="connsiteY841" fmla="*/ 86556 h 1243081"/>
              <a:gd name="connsiteX842" fmla="*/ 1779730 w 3877054"/>
              <a:gd name="connsiteY842" fmla="*/ 86556 h 1243081"/>
              <a:gd name="connsiteX843" fmla="*/ 1779730 w 3877054"/>
              <a:gd name="connsiteY843" fmla="*/ 86556 h 1243081"/>
              <a:gd name="connsiteX844" fmla="*/ 2684576 w 3877054"/>
              <a:gd name="connsiteY844" fmla="*/ 871555 h 1243081"/>
              <a:gd name="connsiteX845" fmla="*/ 2684576 w 3877054"/>
              <a:gd name="connsiteY845" fmla="*/ 871555 h 1243081"/>
              <a:gd name="connsiteX846" fmla="*/ 2684576 w 3877054"/>
              <a:gd name="connsiteY846" fmla="*/ 871555 h 1243081"/>
              <a:gd name="connsiteX847" fmla="*/ 2732515 w 3877054"/>
              <a:gd name="connsiteY847" fmla="*/ 859571 h 1243081"/>
              <a:gd name="connsiteX848" fmla="*/ 2762477 w 3877054"/>
              <a:gd name="connsiteY848" fmla="*/ 871555 h 1243081"/>
              <a:gd name="connsiteX849" fmla="*/ 2744500 w 3877054"/>
              <a:gd name="connsiteY849" fmla="*/ 889532 h 1243081"/>
              <a:gd name="connsiteX850" fmla="*/ 2732515 w 3877054"/>
              <a:gd name="connsiteY850" fmla="*/ 859571 h 1243081"/>
              <a:gd name="connsiteX851" fmla="*/ 3781177 w 3877054"/>
              <a:gd name="connsiteY851" fmla="*/ 703769 h 1243081"/>
              <a:gd name="connsiteX852" fmla="*/ 3793162 w 3877054"/>
              <a:gd name="connsiteY852" fmla="*/ 703769 h 1243081"/>
              <a:gd name="connsiteX853" fmla="*/ 3781177 w 3877054"/>
              <a:gd name="connsiteY853" fmla="*/ 703769 h 1243081"/>
              <a:gd name="connsiteX854" fmla="*/ 1839654 w 3877054"/>
              <a:gd name="connsiteY854" fmla="*/ 961440 h 1243081"/>
              <a:gd name="connsiteX855" fmla="*/ 1851638 w 3877054"/>
              <a:gd name="connsiteY855" fmla="*/ 955448 h 1243081"/>
              <a:gd name="connsiteX856" fmla="*/ 1839654 w 3877054"/>
              <a:gd name="connsiteY856" fmla="*/ 961440 h 1243081"/>
              <a:gd name="connsiteX857" fmla="*/ 3817131 w 3877054"/>
              <a:gd name="connsiteY857" fmla="*/ 440106 h 1243081"/>
              <a:gd name="connsiteX858" fmla="*/ 3805147 w 3877054"/>
              <a:gd name="connsiteY858" fmla="*/ 434113 h 1243081"/>
              <a:gd name="connsiteX859" fmla="*/ 3817131 w 3877054"/>
              <a:gd name="connsiteY859" fmla="*/ 440106 h 1243081"/>
              <a:gd name="connsiteX860" fmla="*/ 892861 w 3877054"/>
              <a:gd name="connsiteY860" fmla="*/ 1099265 h 1243081"/>
              <a:gd name="connsiteX861" fmla="*/ 892861 w 3877054"/>
              <a:gd name="connsiteY861" fmla="*/ 1099265 h 1243081"/>
              <a:gd name="connsiteX862" fmla="*/ 892861 w 3877054"/>
              <a:gd name="connsiteY862" fmla="*/ 1099265 h 1243081"/>
              <a:gd name="connsiteX863" fmla="*/ 3757208 w 3877054"/>
              <a:gd name="connsiteY863" fmla="*/ 781670 h 1243081"/>
              <a:gd name="connsiteX864" fmla="*/ 3751216 w 3877054"/>
              <a:gd name="connsiteY864" fmla="*/ 781670 h 1243081"/>
              <a:gd name="connsiteX865" fmla="*/ 3757208 w 3877054"/>
              <a:gd name="connsiteY865" fmla="*/ 781670 h 1243081"/>
              <a:gd name="connsiteX866" fmla="*/ 3062095 w 3877054"/>
              <a:gd name="connsiteY866" fmla="*/ 757701 h 1243081"/>
              <a:gd name="connsiteX867" fmla="*/ 3056102 w 3877054"/>
              <a:gd name="connsiteY867" fmla="*/ 757701 h 1243081"/>
              <a:gd name="connsiteX868" fmla="*/ 3062095 w 3877054"/>
              <a:gd name="connsiteY868" fmla="*/ 757701 h 1243081"/>
              <a:gd name="connsiteX869" fmla="*/ 1893585 w 3877054"/>
              <a:gd name="connsiteY869" fmla="*/ 937471 h 1243081"/>
              <a:gd name="connsiteX870" fmla="*/ 1893585 w 3877054"/>
              <a:gd name="connsiteY870" fmla="*/ 937471 h 1243081"/>
              <a:gd name="connsiteX871" fmla="*/ 1893585 w 3877054"/>
              <a:gd name="connsiteY871" fmla="*/ 937471 h 1243081"/>
              <a:gd name="connsiteX872" fmla="*/ 2540759 w 3877054"/>
              <a:gd name="connsiteY872" fmla="*/ 907510 h 1243081"/>
              <a:gd name="connsiteX873" fmla="*/ 2522782 w 3877054"/>
              <a:gd name="connsiteY873" fmla="*/ 907510 h 1243081"/>
              <a:gd name="connsiteX874" fmla="*/ 2510798 w 3877054"/>
              <a:gd name="connsiteY874" fmla="*/ 901517 h 1243081"/>
              <a:gd name="connsiteX875" fmla="*/ 2540759 w 3877054"/>
              <a:gd name="connsiteY875" fmla="*/ 907510 h 1243081"/>
              <a:gd name="connsiteX876" fmla="*/ 3008163 w 3877054"/>
              <a:gd name="connsiteY876" fmla="*/ 38618 h 1243081"/>
              <a:gd name="connsiteX877" fmla="*/ 3008163 w 3877054"/>
              <a:gd name="connsiteY877" fmla="*/ 38618 h 1243081"/>
              <a:gd name="connsiteX878" fmla="*/ 3008163 w 3877054"/>
              <a:gd name="connsiteY878" fmla="*/ 38618 h 1243081"/>
              <a:gd name="connsiteX879" fmla="*/ 2013432 w 3877054"/>
              <a:gd name="connsiteY879" fmla="*/ 38618 h 1243081"/>
              <a:gd name="connsiteX880" fmla="*/ 2013432 w 3877054"/>
              <a:gd name="connsiteY880" fmla="*/ 38618 h 1243081"/>
              <a:gd name="connsiteX881" fmla="*/ 2013432 w 3877054"/>
              <a:gd name="connsiteY881" fmla="*/ 38618 h 1243081"/>
              <a:gd name="connsiteX882" fmla="*/ 2073356 w 3877054"/>
              <a:gd name="connsiteY882" fmla="*/ 973425 h 1243081"/>
              <a:gd name="connsiteX883" fmla="*/ 2085340 w 3877054"/>
              <a:gd name="connsiteY883" fmla="*/ 967433 h 1243081"/>
              <a:gd name="connsiteX884" fmla="*/ 2073356 w 3877054"/>
              <a:gd name="connsiteY884" fmla="*/ 973425 h 1243081"/>
              <a:gd name="connsiteX885" fmla="*/ 2049386 w 3877054"/>
              <a:gd name="connsiteY885" fmla="*/ 1015372 h 1243081"/>
              <a:gd name="connsiteX886" fmla="*/ 2049386 w 3877054"/>
              <a:gd name="connsiteY886" fmla="*/ 1015372 h 1243081"/>
              <a:gd name="connsiteX887" fmla="*/ 2049386 w 3877054"/>
              <a:gd name="connsiteY887" fmla="*/ 1015372 h 1243081"/>
              <a:gd name="connsiteX888" fmla="*/ 3157972 w 3877054"/>
              <a:gd name="connsiteY888" fmla="*/ 170449 h 1243081"/>
              <a:gd name="connsiteX889" fmla="*/ 3157972 w 3877054"/>
              <a:gd name="connsiteY889" fmla="*/ 170449 h 1243081"/>
              <a:gd name="connsiteX890" fmla="*/ 3157972 w 3877054"/>
              <a:gd name="connsiteY890" fmla="*/ 170449 h 1243081"/>
              <a:gd name="connsiteX891" fmla="*/ 611220 w 3877054"/>
              <a:gd name="connsiteY891" fmla="*/ 1099265 h 1243081"/>
              <a:gd name="connsiteX892" fmla="*/ 611220 w 3877054"/>
              <a:gd name="connsiteY892" fmla="*/ 1099265 h 1243081"/>
              <a:gd name="connsiteX893" fmla="*/ 611220 w 3877054"/>
              <a:gd name="connsiteY893" fmla="*/ 1099265 h 1243081"/>
              <a:gd name="connsiteX894" fmla="*/ 1132555 w 3877054"/>
              <a:gd name="connsiteY894" fmla="*/ 68580 h 1243081"/>
              <a:gd name="connsiteX895" fmla="*/ 1132555 w 3877054"/>
              <a:gd name="connsiteY895" fmla="*/ 74572 h 1243081"/>
              <a:gd name="connsiteX896" fmla="*/ 1132555 w 3877054"/>
              <a:gd name="connsiteY896" fmla="*/ 68580 h 1243081"/>
              <a:gd name="connsiteX897" fmla="*/ 1581982 w 3877054"/>
              <a:gd name="connsiteY897" fmla="*/ 1021364 h 1243081"/>
              <a:gd name="connsiteX898" fmla="*/ 1593967 w 3877054"/>
              <a:gd name="connsiteY898" fmla="*/ 1027357 h 1243081"/>
              <a:gd name="connsiteX899" fmla="*/ 1581982 w 3877054"/>
              <a:gd name="connsiteY899" fmla="*/ 1021364 h 1243081"/>
              <a:gd name="connsiteX900" fmla="*/ 3481560 w 3877054"/>
              <a:gd name="connsiteY900" fmla="*/ 823617 h 1243081"/>
              <a:gd name="connsiteX901" fmla="*/ 3481560 w 3877054"/>
              <a:gd name="connsiteY901" fmla="*/ 823617 h 1243081"/>
              <a:gd name="connsiteX902" fmla="*/ 3481560 w 3877054"/>
              <a:gd name="connsiteY902" fmla="*/ 823617 h 1243081"/>
              <a:gd name="connsiteX903" fmla="*/ 3163965 w 3877054"/>
              <a:gd name="connsiteY903" fmla="*/ 146480 h 1243081"/>
              <a:gd name="connsiteX904" fmla="*/ 3169957 w 3877054"/>
              <a:gd name="connsiteY904" fmla="*/ 152472 h 1243081"/>
              <a:gd name="connsiteX905" fmla="*/ 3163965 w 3877054"/>
              <a:gd name="connsiteY905" fmla="*/ 146480 h 1243081"/>
              <a:gd name="connsiteX906" fmla="*/ 1168510 w 3877054"/>
              <a:gd name="connsiteY906" fmla="*/ 92549 h 1243081"/>
              <a:gd name="connsiteX907" fmla="*/ 1168510 w 3877054"/>
              <a:gd name="connsiteY907" fmla="*/ 92549 h 1243081"/>
              <a:gd name="connsiteX908" fmla="*/ 1168510 w 3877054"/>
              <a:gd name="connsiteY908" fmla="*/ 92549 h 1243081"/>
              <a:gd name="connsiteX909" fmla="*/ 1174502 w 3877054"/>
              <a:gd name="connsiteY909" fmla="*/ 92549 h 1243081"/>
              <a:gd name="connsiteX910" fmla="*/ 1180494 w 3877054"/>
              <a:gd name="connsiteY910" fmla="*/ 98541 h 1243081"/>
              <a:gd name="connsiteX911" fmla="*/ 1174502 w 3877054"/>
              <a:gd name="connsiteY911" fmla="*/ 92549 h 1243081"/>
              <a:gd name="connsiteX912" fmla="*/ 1438166 w 3877054"/>
              <a:gd name="connsiteY912" fmla="*/ 1093273 h 1243081"/>
              <a:gd name="connsiteX913" fmla="*/ 1432173 w 3877054"/>
              <a:gd name="connsiteY913" fmla="*/ 1093273 h 1243081"/>
              <a:gd name="connsiteX914" fmla="*/ 1438166 w 3877054"/>
              <a:gd name="connsiteY914" fmla="*/ 1093273 h 1243081"/>
              <a:gd name="connsiteX915" fmla="*/ 2121294 w 3877054"/>
              <a:gd name="connsiteY915" fmla="*/ 62587 h 1243081"/>
              <a:gd name="connsiteX916" fmla="*/ 2091333 w 3877054"/>
              <a:gd name="connsiteY916" fmla="*/ 68580 h 1243081"/>
              <a:gd name="connsiteX917" fmla="*/ 2121294 w 3877054"/>
              <a:gd name="connsiteY917" fmla="*/ 62587 h 1243081"/>
              <a:gd name="connsiteX918" fmla="*/ 3583430 w 3877054"/>
              <a:gd name="connsiteY918" fmla="*/ 799647 h 1243081"/>
              <a:gd name="connsiteX919" fmla="*/ 3601407 w 3877054"/>
              <a:gd name="connsiteY919" fmla="*/ 793655 h 1243081"/>
              <a:gd name="connsiteX920" fmla="*/ 3583430 w 3877054"/>
              <a:gd name="connsiteY920" fmla="*/ 799647 h 1243081"/>
              <a:gd name="connsiteX921" fmla="*/ 3295797 w 3877054"/>
              <a:gd name="connsiteY921" fmla="*/ 943464 h 1243081"/>
              <a:gd name="connsiteX922" fmla="*/ 3295797 w 3877054"/>
              <a:gd name="connsiteY922" fmla="*/ 943464 h 1243081"/>
              <a:gd name="connsiteX923" fmla="*/ 3295797 w 3877054"/>
              <a:gd name="connsiteY923" fmla="*/ 943464 h 1243081"/>
              <a:gd name="connsiteX924" fmla="*/ 467404 w 3877054"/>
              <a:gd name="connsiteY924" fmla="*/ 56595 h 1243081"/>
              <a:gd name="connsiteX925" fmla="*/ 449427 w 3877054"/>
              <a:gd name="connsiteY925" fmla="*/ 62587 h 1243081"/>
              <a:gd name="connsiteX926" fmla="*/ 437442 w 3877054"/>
              <a:gd name="connsiteY926" fmla="*/ 68580 h 1243081"/>
              <a:gd name="connsiteX927" fmla="*/ 467404 w 3877054"/>
              <a:gd name="connsiteY927" fmla="*/ 56595 h 1243081"/>
              <a:gd name="connsiteX928" fmla="*/ 1390227 w 3877054"/>
              <a:gd name="connsiteY928" fmla="*/ 68580 h 1243081"/>
              <a:gd name="connsiteX929" fmla="*/ 1438166 w 3877054"/>
              <a:gd name="connsiteY929" fmla="*/ 68580 h 1243081"/>
              <a:gd name="connsiteX930" fmla="*/ 1456143 w 3877054"/>
              <a:gd name="connsiteY930" fmla="*/ 68580 h 1243081"/>
              <a:gd name="connsiteX931" fmla="*/ 1432173 w 3877054"/>
              <a:gd name="connsiteY931" fmla="*/ 86556 h 1243081"/>
              <a:gd name="connsiteX932" fmla="*/ 1498089 w 3877054"/>
              <a:gd name="connsiteY932" fmla="*/ 86556 h 1243081"/>
              <a:gd name="connsiteX933" fmla="*/ 1558013 w 3877054"/>
              <a:gd name="connsiteY933" fmla="*/ 86556 h 1243081"/>
              <a:gd name="connsiteX934" fmla="*/ 1510074 w 3877054"/>
              <a:gd name="connsiteY934" fmla="*/ 104534 h 1243081"/>
              <a:gd name="connsiteX935" fmla="*/ 1492097 w 3877054"/>
              <a:gd name="connsiteY935" fmla="*/ 116518 h 1243081"/>
              <a:gd name="connsiteX936" fmla="*/ 1462135 w 3877054"/>
              <a:gd name="connsiteY936" fmla="*/ 116518 h 1243081"/>
              <a:gd name="connsiteX937" fmla="*/ 1432173 w 3877054"/>
              <a:gd name="connsiteY937" fmla="*/ 122510 h 1243081"/>
              <a:gd name="connsiteX938" fmla="*/ 1396219 w 3877054"/>
              <a:gd name="connsiteY938" fmla="*/ 128503 h 1243081"/>
              <a:gd name="connsiteX939" fmla="*/ 1372250 w 3877054"/>
              <a:gd name="connsiteY939" fmla="*/ 116518 h 1243081"/>
              <a:gd name="connsiteX940" fmla="*/ 1372250 w 3877054"/>
              <a:gd name="connsiteY940" fmla="*/ 92549 h 1243081"/>
              <a:gd name="connsiteX941" fmla="*/ 1396219 w 3877054"/>
              <a:gd name="connsiteY941" fmla="*/ 92549 h 1243081"/>
              <a:gd name="connsiteX942" fmla="*/ 1420189 w 3877054"/>
              <a:gd name="connsiteY942" fmla="*/ 80564 h 1243081"/>
              <a:gd name="connsiteX943" fmla="*/ 1360265 w 3877054"/>
              <a:gd name="connsiteY943" fmla="*/ 74572 h 1243081"/>
              <a:gd name="connsiteX944" fmla="*/ 1390227 w 3877054"/>
              <a:gd name="connsiteY944" fmla="*/ 68580 h 1243081"/>
              <a:gd name="connsiteX945" fmla="*/ 2852362 w 3877054"/>
              <a:gd name="connsiteY945" fmla="*/ 829609 h 1243081"/>
              <a:gd name="connsiteX946" fmla="*/ 2834385 w 3877054"/>
              <a:gd name="connsiteY946" fmla="*/ 829609 h 1243081"/>
              <a:gd name="connsiteX947" fmla="*/ 2852362 w 3877054"/>
              <a:gd name="connsiteY947" fmla="*/ 829609 h 1243081"/>
              <a:gd name="connsiteX948" fmla="*/ 2031409 w 3877054"/>
              <a:gd name="connsiteY948" fmla="*/ 865563 h 1243081"/>
              <a:gd name="connsiteX949" fmla="*/ 2031409 w 3877054"/>
              <a:gd name="connsiteY949" fmla="*/ 865563 h 1243081"/>
              <a:gd name="connsiteX950" fmla="*/ 2031409 w 3877054"/>
              <a:gd name="connsiteY950" fmla="*/ 865563 h 1243081"/>
              <a:gd name="connsiteX951" fmla="*/ 203740 w 3877054"/>
              <a:gd name="connsiteY951" fmla="*/ 1135219 h 1243081"/>
              <a:gd name="connsiteX952" fmla="*/ 203740 w 3877054"/>
              <a:gd name="connsiteY952" fmla="*/ 1135219 h 1243081"/>
              <a:gd name="connsiteX953" fmla="*/ 203740 w 3877054"/>
              <a:gd name="connsiteY953" fmla="*/ 1135219 h 1243081"/>
              <a:gd name="connsiteX954" fmla="*/ 2055379 w 3877054"/>
              <a:gd name="connsiteY954" fmla="*/ 865563 h 1243081"/>
              <a:gd name="connsiteX955" fmla="*/ 2043394 w 3877054"/>
              <a:gd name="connsiteY955" fmla="*/ 865563 h 1243081"/>
              <a:gd name="connsiteX956" fmla="*/ 2055379 w 3877054"/>
              <a:gd name="connsiteY956" fmla="*/ 865563 h 1243081"/>
              <a:gd name="connsiteX957" fmla="*/ 119847 w 3877054"/>
              <a:gd name="connsiteY957" fmla="*/ 673808 h 1243081"/>
              <a:gd name="connsiteX958" fmla="*/ 125840 w 3877054"/>
              <a:gd name="connsiteY958" fmla="*/ 673808 h 1243081"/>
              <a:gd name="connsiteX959" fmla="*/ 119847 w 3877054"/>
              <a:gd name="connsiteY959" fmla="*/ 673808 h 1243081"/>
              <a:gd name="connsiteX960" fmla="*/ 3589422 w 3877054"/>
              <a:gd name="connsiteY960" fmla="*/ 446098 h 1243081"/>
              <a:gd name="connsiteX961" fmla="*/ 3571445 w 3877054"/>
              <a:gd name="connsiteY961" fmla="*/ 440106 h 1243081"/>
              <a:gd name="connsiteX962" fmla="*/ 3589422 w 3877054"/>
              <a:gd name="connsiteY962" fmla="*/ 446098 h 1243081"/>
              <a:gd name="connsiteX963" fmla="*/ 3086064 w 3877054"/>
              <a:gd name="connsiteY963" fmla="*/ 152472 h 1243081"/>
              <a:gd name="connsiteX964" fmla="*/ 3086064 w 3877054"/>
              <a:gd name="connsiteY964" fmla="*/ 152472 h 1243081"/>
              <a:gd name="connsiteX965" fmla="*/ 3086064 w 3877054"/>
              <a:gd name="connsiteY965" fmla="*/ 152472 h 1243081"/>
              <a:gd name="connsiteX966" fmla="*/ 3559460 w 3877054"/>
              <a:gd name="connsiteY966" fmla="*/ 440106 h 1243081"/>
              <a:gd name="connsiteX967" fmla="*/ 3559460 w 3877054"/>
              <a:gd name="connsiteY967" fmla="*/ 446098 h 1243081"/>
              <a:gd name="connsiteX968" fmla="*/ 3559460 w 3877054"/>
              <a:gd name="connsiteY968" fmla="*/ 440106 h 1243081"/>
              <a:gd name="connsiteX969" fmla="*/ 299618 w 3877054"/>
              <a:gd name="connsiteY969" fmla="*/ 1039341 h 1243081"/>
              <a:gd name="connsiteX970" fmla="*/ 299618 w 3877054"/>
              <a:gd name="connsiteY970" fmla="*/ 1039341 h 1243081"/>
              <a:gd name="connsiteX971" fmla="*/ 299618 w 3877054"/>
              <a:gd name="connsiteY971" fmla="*/ 1039341 h 1243081"/>
              <a:gd name="connsiteX972" fmla="*/ 2450874 w 3877054"/>
              <a:gd name="connsiteY972" fmla="*/ 919494 h 1243081"/>
              <a:gd name="connsiteX973" fmla="*/ 2366981 w 3877054"/>
              <a:gd name="connsiteY973" fmla="*/ 931479 h 1243081"/>
              <a:gd name="connsiteX974" fmla="*/ 2408928 w 3877054"/>
              <a:gd name="connsiteY974" fmla="*/ 913502 h 1243081"/>
              <a:gd name="connsiteX975" fmla="*/ 2426905 w 3877054"/>
              <a:gd name="connsiteY975" fmla="*/ 913502 h 1243081"/>
              <a:gd name="connsiteX976" fmla="*/ 2462859 w 3877054"/>
              <a:gd name="connsiteY976" fmla="*/ 907510 h 1243081"/>
              <a:gd name="connsiteX977" fmla="*/ 2504805 w 3877054"/>
              <a:gd name="connsiteY977" fmla="*/ 913502 h 1243081"/>
              <a:gd name="connsiteX978" fmla="*/ 2450874 w 3877054"/>
              <a:gd name="connsiteY978" fmla="*/ 919494 h 1243081"/>
              <a:gd name="connsiteX979" fmla="*/ 2426905 w 3877054"/>
              <a:gd name="connsiteY979" fmla="*/ 937471 h 1243081"/>
              <a:gd name="connsiteX980" fmla="*/ 2420912 w 3877054"/>
              <a:gd name="connsiteY980" fmla="*/ 931479 h 1243081"/>
              <a:gd name="connsiteX981" fmla="*/ 2426905 w 3877054"/>
              <a:gd name="connsiteY981" fmla="*/ 937471 h 1243081"/>
              <a:gd name="connsiteX982" fmla="*/ 2301065 w 3877054"/>
              <a:gd name="connsiteY982" fmla="*/ 955448 h 1243081"/>
              <a:gd name="connsiteX983" fmla="*/ 2295073 w 3877054"/>
              <a:gd name="connsiteY983" fmla="*/ 955448 h 1243081"/>
              <a:gd name="connsiteX984" fmla="*/ 2301065 w 3877054"/>
              <a:gd name="connsiteY984" fmla="*/ 955448 h 1243081"/>
              <a:gd name="connsiteX985" fmla="*/ 2283088 w 3877054"/>
              <a:gd name="connsiteY985" fmla="*/ 44610 h 1243081"/>
              <a:gd name="connsiteX986" fmla="*/ 2313050 w 3877054"/>
              <a:gd name="connsiteY986" fmla="*/ 50602 h 1243081"/>
              <a:gd name="connsiteX987" fmla="*/ 2337019 w 3877054"/>
              <a:gd name="connsiteY987" fmla="*/ 50602 h 1243081"/>
              <a:gd name="connsiteX988" fmla="*/ 2307058 w 3877054"/>
              <a:gd name="connsiteY988" fmla="*/ 50602 h 1243081"/>
              <a:gd name="connsiteX989" fmla="*/ 2277096 w 3877054"/>
              <a:gd name="connsiteY989" fmla="*/ 50602 h 1243081"/>
              <a:gd name="connsiteX990" fmla="*/ 2253126 w 3877054"/>
              <a:gd name="connsiteY990" fmla="*/ 38618 h 1243081"/>
              <a:gd name="connsiteX991" fmla="*/ 2283088 w 3877054"/>
              <a:gd name="connsiteY991" fmla="*/ 44610 h 1243081"/>
              <a:gd name="connsiteX992" fmla="*/ 1947516 w 3877054"/>
              <a:gd name="connsiteY992" fmla="*/ 50602 h 1243081"/>
              <a:gd name="connsiteX993" fmla="*/ 1947516 w 3877054"/>
              <a:gd name="connsiteY993" fmla="*/ 50602 h 1243081"/>
              <a:gd name="connsiteX994" fmla="*/ 1947516 w 3877054"/>
              <a:gd name="connsiteY994" fmla="*/ 50602 h 1243081"/>
              <a:gd name="connsiteX995" fmla="*/ 2948240 w 3877054"/>
              <a:gd name="connsiteY995" fmla="*/ 859571 h 1243081"/>
              <a:gd name="connsiteX996" fmla="*/ 2948240 w 3877054"/>
              <a:gd name="connsiteY996" fmla="*/ 859571 h 1243081"/>
              <a:gd name="connsiteX997" fmla="*/ 2948240 w 3877054"/>
              <a:gd name="connsiteY997" fmla="*/ 859571 h 1243081"/>
              <a:gd name="connsiteX998" fmla="*/ 1821677 w 3877054"/>
              <a:gd name="connsiteY998" fmla="*/ 56595 h 1243081"/>
              <a:gd name="connsiteX999" fmla="*/ 1821677 w 3877054"/>
              <a:gd name="connsiteY999" fmla="*/ 56595 h 1243081"/>
              <a:gd name="connsiteX1000" fmla="*/ 1821677 w 3877054"/>
              <a:gd name="connsiteY1000" fmla="*/ 56595 h 1243081"/>
              <a:gd name="connsiteX1001" fmla="*/ 1504082 w 3877054"/>
              <a:gd name="connsiteY1001" fmla="*/ 62587 h 1243081"/>
              <a:gd name="connsiteX1002" fmla="*/ 1498089 w 3877054"/>
              <a:gd name="connsiteY1002" fmla="*/ 68580 h 1243081"/>
              <a:gd name="connsiteX1003" fmla="*/ 1504082 w 3877054"/>
              <a:gd name="connsiteY1003" fmla="*/ 62587 h 1243081"/>
              <a:gd name="connsiteX1004" fmla="*/ 1348280 w 3877054"/>
              <a:gd name="connsiteY1004" fmla="*/ 68580 h 1243081"/>
              <a:gd name="connsiteX1005" fmla="*/ 1354273 w 3877054"/>
              <a:gd name="connsiteY1005" fmla="*/ 68580 h 1243081"/>
              <a:gd name="connsiteX1006" fmla="*/ 1348280 w 3877054"/>
              <a:gd name="connsiteY1006" fmla="*/ 68580 h 1243081"/>
              <a:gd name="connsiteX1007" fmla="*/ 1234426 w 3877054"/>
              <a:gd name="connsiteY1007" fmla="*/ 68580 h 1243081"/>
              <a:gd name="connsiteX1008" fmla="*/ 1234426 w 3877054"/>
              <a:gd name="connsiteY1008" fmla="*/ 68580 h 1243081"/>
              <a:gd name="connsiteX1009" fmla="*/ 1234426 w 3877054"/>
              <a:gd name="connsiteY1009" fmla="*/ 68580 h 1243081"/>
              <a:gd name="connsiteX1010" fmla="*/ 1162517 w 3877054"/>
              <a:gd name="connsiteY1010" fmla="*/ 1027357 h 1243081"/>
              <a:gd name="connsiteX1011" fmla="*/ 1144540 w 3877054"/>
              <a:gd name="connsiteY1011" fmla="*/ 1021364 h 1243081"/>
              <a:gd name="connsiteX1012" fmla="*/ 1138548 w 3877054"/>
              <a:gd name="connsiteY1012" fmla="*/ 1015372 h 1243081"/>
              <a:gd name="connsiteX1013" fmla="*/ 1162517 w 3877054"/>
              <a:gd name="connsiteY1013" fmla="*/ 1027357 h 1243081"/>
              <a:gd name="connsiteX1014" fmla="*/ 1078624 w 3877054"/>
              <a:gd name="connsiteY1014" fmla="*/ 1009380 h 1243081"/>
              <a:gd name="connsiteX1015" fmla="*/ 1072632 w 3877054"/>
              <a:gd name="connsiteY1015" fmla="*/ 1009380 h 1243081"/>
              <a:gd name="connsiteX1016" fmla="*/ 1078624 w 3877054"/>
              <a:gd name="connsiteY1016" fmla="*/ 1009380 h 1243081"/>
              <a:gd name="connsiteX1017" fmla="*/ 2762477 w 3877054"/>
              <a:gd name="connsiteY1017" fmla="*/ 907510 h 1243081"/>
              <a:gd name="connsiteX1018" fmla="*/ 2768469 w 3877054"/>
              <a:gd name="connsiteY1018" fmla="*/ 907510 h 1243081"/>
              <a:gd name="connsiteX1019" fmla="*/ 2762477 w 3877054"/>
              <a:gd name="connsiteY1019" fmla="*/ 907510 h 1243081"/>
              <a:gd name="connsiteX1020" fmla="*/ 3865070 w 3877054"/>
              <a:gd name="connsiteY1020" fmla="*/ 655830 h 1243081"/>
              <a:gd name="connsiteX1021" fmla="*/ 3865070 w 3877054"/>
              <a:gd name="connsiteY1021" fmla="*/ 655830 h 1243081"/>
              <a:gd name="connsiteX1022" fmla="*/ 3865070 w 3877054"/>
              <a:gd name="connsiteY1022" fmla="*/ 655830 h 1243081"/>
              <a:gd name="connsiteX1023" fmla="*/ 3781177 w 3877054"/>
              <a:gd name="connsiteY1023" fmla="*/ 697777 h 1243081"/>
              <a:gd name="connsiteX1024" fmla="*/ 3787170 w 3877054"/>
              <a:gd name="connsiteY1024" fmla="*/ 697777 h 1243081"/>
              <a:gd name="connsiteX1025" fmla="*/ 3781177 w 3877054"/>
              <a:gd name="connsiteY1025" fmla="*/ 697777 h 1243081"/>
              <a:gd name="connsiteX1026" fmla="*/ 3709269 w 3877054"/>
              <a:gd name="connsiteY1026" fmla="*/ 847586 h 1243081"/>
              <a:gd name="connsiteX1027" fmla="*/ 3709269 w 3877054"/>
              <a:gd name="connsiteY1027" fmla="*/ 847586 h 1243081"/>
              <a:gd name="connsiteX1028" fmla="*/ 3709269 w 3877054"/>
              <a:gd name="connsiteY1028" fmla="*/ 847586 h 1243081"/>
              <a:gd name="connsiteX1029" fmla="*/ 3571445 w 3877054"/>
              <a:gd name="connsiteY1029" fmla="*/ 296289 h 1243081"/>
              <a:gd name="connsiteX1030" fmla="*/ 3571445 w 3877054"/>
              <a:gd name="connsiteY1030" fmla="*/ 296289 h 1243081"/>
              <a:gd name="connsiteX1031" fmla="*/ 3571445 w 3877054"/>
              <a:gd name="connsiteY1031" fmla="*/ 296289 h 1243081"/>
              <a:gd name="connsiteX1032" fmla="*/ 3505529 w 3877054"/>
              <a:gd name="connsiteY1032" fmla="*/ 931479 h 1243081"/>
              <a:gd name="connsiteX1033" fmla="*/ 3499537 w 3877054"/>
              <a:gd name="connsiteY1033" fmla="*/ 931479 h 1243081"/>
              <a:gd name="connsiteX1034" fmla="*/ 3505529 w 3877054"/>
              <a:gd name="connsiteY1034" fmla="*/ 931479 h 1243081"/>
              <a:gd name="connsiteX1035" fmla="*/ 3445605 w 3877054"/>
              <a:gd name="connsiteY1035" fmla="*/ 332243 h 1243081"/>
              <a:gd name="connsiteX1036" fmla="*/ 3445605 w 3877054"/>
              <a:gd name="connsiteY1036" fmla="*/ 332243 h 1243081"/>
              <a:gd name="connsiteX1037" fmla="*/ 3445605 w 3877054"/>
              <a:gd name="connsiteY1037" fmla="*/ 332243 h 1243081"/>
              <a:gd name="connsiteX1038" fmla="*/ 275648 w 3877054"/>
              <a:gd name="connsiteY1038" fmla="*/ 1021364 h 1243081"/>
              <a:gd name="connsiteX1039" fmla="*/ 293626 w 3877054"/>
              <a:gd name="connsiteY1039" fmla="*/ 1021364 h 1243081"/>
              <a:gd name="connsiteX1040" fmla="*/ 275648 w 3877054"/>
              <a:gd name="connsiteY1040" fmla="*/ 1021364 h 1243081"/>
              <a:gd name="connsiteX1041" fmla="*/ 377518 w 3877054"/>
              <a:gd name="connsiteY1041" fmla="*/ 140488 h 1243081"/>
              <a:gd name="connsiteX1042" fmla="*/ 371526 w 3877054"/>
              <a:gd name="connsiteY1042" fmla="*/ 140488 h 1243081"/>
              <a:gd name="connsiteX1043" fmla="*/ 377518 w 3877054"/>
              <a:gd name="connsiteY1043" fmla="*/ 140488 h 1243081"/>
              <a:gd name="connsiteX1044" fmla="*/ 3379689 w 3877054"/>
              <a:gd name="connsiteY1044" fmla="*/ 218388 h 1243081"/>
              <a:gd name="connsiteX1045" fmla="*/ 3379689 w 3877054"/>
              <a:gd name="connsiteY1045" fmla="*/ 218388 h 1243081"/>
              <a:gd name="connsiteX1046" fmla="*/ 3379689 w 3877054"/>
              <a:gd name="connsiteY1046" fmla="*/ 218388 h 1243081"/>
              <a:gd name="connsiteX1047" fmla="*/ 3301789 w 3877054"/>
              <a:gd name="connsiteY1047" fmla="*/ 164457 h 1243081"/>
              <a:gd name="connsiteX1048" fmla="*/ 3295797 w 3877054"/>
              <a:gd name="connsiteY1048" fmla="*/ 164457 h 1243081"/>
              <a:gd name="connsiteX1049" fmla="*/ 3301789 w 3877054"/>
              <a:gd name="connsiteY1049" fmla="*/ 164457 h 1243081"/>
              <a:gd name="connsiteX1050" fmla="*/ 3283812 w 3877054"/>
              <a:gd name="connsiteY1050" fmla="*/ 362205 h 1243081"/>
              <a:gd name="connsiteX1051" fmla="*/ 3277819 w 3877054"/>
              <a:gd name="connsiteY1051" fmla="*/ 344228 h 1243081"/>
              <a:gd name="connsiteX1052" fmla="*/ 3283812 w 3877054"/>
              <a:gd name="connsiteY1052" fmla="*/ 362205 h 1243081"/>
              <a:gd name="connsiteX1053" fmla="*/ 3229880 w 3877054"/>
              <a:gd name="connsiteY1053" fmla="*/ 218388 h 1243081"/>
              <a:gd name="connsiteX1054" fmla="*/ 3241865 w 3877054"/>
              <a:gd name="connsiteY1054" fmla="*/ 212396 h 1243081"/>
              <a:gd name="connsiteX1055" fmla="*/ 3229880 w 3877054"/>
              <a:gd name="connsiteY1055" fmla="*/ 218388 h 1243081"/>
              <a:gd name="connsiteX1056" fmla="*/ 101870 w 3877054"/>
              <a:gd name="connsiteY1056" fmla="*/ 727739 h 1243081"/>
              <a:gd name="connsiteX1057" fmla="*/ 83893 w 3877054"/>
              <a:gd name="connsiteY1057" fmla="*/ 709762 h 1243081"/>
              <a:gd name="connsiteX1058" fmla="*/ 101870 w 3877054"/>
              <a:gd name="connsiteY1058" fmla="*/ 721746 h 1243081"/>
              <a:gd name="connsiteX1059" fmla="*/ 119847 w 3877054"/>
              <a:gd name="connsiteY1059" fmla="*/ 733731 h 1243081"/>
              <a:gd name="connsiteX1060" fmla="*/ 101870 w 3877054"/>
              <a:gd name="connsiteY1060" fmla="*/ 727739 h 1243081"/>
              <a:gd name="connsiteX1061" fmla="*/ 95878 w 3877054"/>
              <a:gd name="connsiteY1061" fmla="*/ 134495 h 1243081"/>
              <a:gd name="connsiteX1062" fmla="*/ 95878 w 3877054"/>
              <a:gd name="connsiteY1062" fmla="*/ 134495 h 1243081"/>
              <a:gd name="connsiteX1063" fmla="*/ 95878 w 3877054"/>
              <a:gd name="connsiteY1063" fmla="*/ 134495 h 1243081"/>
              <a:gd name="connsiteX1064" fmla="*/ 2582706 w 3877054"/>
              <a:gd name="connsiteY1064" fmla="*/ 913502 h 1243081"/>
              <a:gd name="connsiteX1065" fmla="*/ 2576714 w 3877054"/>
              <a:gd name="connsiteY1065" fmla="*/ 907510 h 1243081"/>
              <a:gd name="connsiteX1066" fmla="*/ 2582706 w 3877054"/>
              <a:gd name="connsiteY1066" fmla="*/ 913502 h 1243081"/>
              <a:gd name="connsiteX1067" fmla="*/ 3565453 w 3877054"/>
              <a:gd name="connsiteY1067" fmla="*/ 895525 h 1243081"/>
              <a:gd name="connsiteX1068" fmla="*/ 3553468 w 3877054"/>
              <a:gd name="connsiteY1068" fmla="*/ 913502 h 1243081"/>
              <a:gd name="connsiteX1069" fmla="*/ 3481560 w 3877054"/>
              <a:gd name="connsiteY1069" fmla="*/ 907510 h 1243081"/>
              <a:gd name="connsiteX1070" fmla="*/ 3415644 w 3877054"/>
              <a:gd name="connsiteY1070" fmla="*/ 919494 h 1243081"/>
              <a:gd name="connsiteX1071" fmla="*/ 3433621 w 3877054"/>
              <a:gd name="connsiteY1071" fmla="*/ 895525 h 1243081"/>
              <a:gd name="connsiteX1072" fmla="*/ 3481560 w 3877054"/>
              <a:gd name="connsiteY1072" fmla="*/ 901517 h 1243081"/>
              <a:gd name="connsiteX1073" fmla="*/ 3511521 w 3877054"/>
              <a:gd name="connsiteY1073" fmla="*/ 901517 h 1243081"/>
              <a:gd name="connsiteX1074" fmla="*/ 3541483 w 3877054"/>
              <a:gd name="connsiteY1074" fmla="*/ 907510 h 1243081"/>
              <a:gd name="connsiteX1075" fmla="*/ 3565453 w 3877054"/>
              <a:gd name="connsiteY1075" fmla="*/ 883540 h 1243081"/>
              <a:gd name="connsiteX1076" fmla="*/ 3583430 w 3877054"/>
              <a:gd name="connsiteY1076" fmla="*/ 883540 h 1243081"/>
              <a:gd name="connsiteX1077" fmla="*/ 3565453 w 3877054"/>
              <a:gd name="connsiteY1077" fmla="*/ 895525 h 1243081"/>
              <a:gd name="connsiteX1078" fmla="*/ 3703277 w 3877054"/>
              <a:gd name="connsiteY1078" fmla="*/ 703769 h 1243081"/>
              <a:gd name="connsiteX1079" fmla="*/ 3709269 w 3877054"/>
              <a:gd name="connsiteY1079" fmla="*/ 703769 h 1243081"/>
              <a:gd name="connsiteX1080" fmla="*/ 3703277 w 3877054"/>
              <a:gd name="connsiteY1080" fmla="*/ 703769 h 1243081"/>
              <a:gd name="connsiteX1081" fmla="*/ 3817131 w 3877054"/>
              <a:gd name="connsiteY1081" fmla="*/ 787662 h 1243081"/>
              <a:gd name="connsiteX1082" fmla="*/ 3817131 w 3877054"/>
              <a:gd name="connsiteY1082" fmla="*/ 787662 h 1243081"/>
              <a:gd name="connsiteX1083" fmla="*/ 3817131 w 3877054"/>
              <a:gd name="connsiteY1083" fmla="*/ 787662 h 1243081"/>
              <a:gd name="connsiteX1084" fmla="*/ 904846 w 3877054"/>
              <a:gd name="connsiteY1084" fmla="*/ 86556 h 1243081"/>
              <a:gd name="connsiteX1085" fmla="*/ 904846 w 3877054"/>
              <a:gd name="connsiteY1085" fmla="*/ 86556 h 1243081"/>
              <a:gd name="connsiteX1086" fmla="*/ 904846 w 3877054"/>
              <a:gd name="connsiteY1086" fmla="*/ 86556 h 1243081"/>
              <a:gd name="connsiteX1087" fmla="*/ 886869 w 3877054"/>
              <a:gd name="connsiteY1087" fmla="*/ 62587 h 1243081"/>
              <a:gd name="connsiteX1088" fmla="*/ 886869 w 3877054"/>
              <a:gd name="connsiteY1088" fmla="*/ 62587 h 1243081"/>
              <a:gd name="connsiteX1089" fmla="*/ 886869 w 3877054"/>
              <a:gd name="connsiteY1089" fmla="*/ 62587 h 1243081"/>
              <a:gd name="connsiteX1090" fmla="*/ 2774461 w 3877054"/>
              <a:gd name="connsiteY1090" fmla="*/ 865563 h 1243081"/>
              <a:gd name="connsiteX1091" fmla="*/ 2774461 w 3877054"/>
              <a:gd name="connsiteY1091" fmla="*/ 865563 h 1243081"/>
              <a:gd name="connsiteX1092" fmla="*/ 2774461 w 3877054"/>
              <a:gd name="connsiteY1092" fmla="*/ 865563 h 1243081"/>
              <a:gd name="connsiteX1093" fmla="*/ 3265835 w 3877054"/>
              <a:gd name="connsiteY1093" fmla="*/ 338236 h 1243081"/>
              <a:gd name="connsiteX1094" fmla="*/ 3265835 w 3877054"/>
              <a:gd name="connsiteY1094" fmla="*/ 338236 h 1243081"/>
              <a:gd name="connsiteX1095" fmla="*/ 3265835 w 3877054"/>
              <a:gd name="connsiteY1095" fmla="*/ 338236 h 1243081"/>
              <a:gd name="connsiteX1096" fmla="*/ 1785722 w 3877054"/>
              <a:gd name="connsiteY1096" fmla="*/ 62587 h 1243081"/>
              <a:gd name="connsiteX1097" fmla="*/ 1797707 w 3877054"/>
              <a:gd name="connsiteY1097" fmla="*/ 56595 h 1243081"/>
              <a:gd name="connsiteX1098" fmla="*/ 1785722 w 3877054"/>
              <a:gd name="connsiteY1098" fmla="*/ 62587 h 1243081"/>
              <a:gd name="connsiteX1099" fmla="*/ 3367705 w 3877054"/>
              <a:gd name="connsiteY1099" fmla="*/ 739723 h 1243081"/>
              <a:gd name="connsiteX1100" fmla="*/ 3367705 w 3877054"/>
              <a:gd name="connsiteY1100" fmla="*/ 739723 h 1243081"/>
              <a:gd name="connsiteX1101" fmla="*/ 3367705 w 3877054"/>
              <a:gd name="connsiteY1101" fmla="*/ 739723 h 1243081"/>
              <a:gd name="connsiteX1102" fmla="*/ 269656 w 3877054"/>
              <a:gd name="connsiteY1102" fmla="*/ 841593 h 1243081"/>
              <a:gd name="connsiteX1103" fmla="*/ 269656 w 3877054"/>
              <a:gd name="connsiteY1103" fmla="*/ 841593 h 1243081"/>
              <a:gd name="connsiteX1104" fmla="*/ 269656 w 3877054"/>
              <a:gd name="connsiteY1104" fmla="*/ 841593 h 1243081"/>
              <a:gd name="connsiteX1105" fmla="*/ 2043394 w 3877054"/>
              <a:gd name="connsiteY1105" fmla="*/ 967433 h 1243081"/>
              <a:gd name="connsiteX1106" fmla="*/ 2043394 w 3877054"/>
              <a:gd name="connsiteY1106" fmla="*/ 973425 h 1243081"/>
              <a:gd name="connsiteX1107" fmla="*/ 2043394 w 3877054"/>
              <a:gd name="connsiteY1107" fmla="*/ 967433 h 1243081"/>
              <a:gd name="connsiteX1108" fmla="*/ 1432173 w 3877054"/>
              <a:gd name="connsiteY1108" fmla="*/ 1081288 h 1243081"/>
              <a:gd name="connsiteX1109" fmla="*/ 1432173 w 3877054"/>
              <a:gd name="connsiteY1109" fmla="*/ 1081288 h 1243081"/>
              <a:gd name="connsiteX1110" fmla="*/ 1432173 w 3877054"/>
              <a:gd name="connsiteY1110" fmla="*/ 1081288 h 1243081"/>
              <a:gd name="connsiteX1111" fmla="*/ 1372250 w 3877054"/>
              <a:gd name="connsiteY1111" fmla="*/ 1033349 h 1243081"/>
              <a:gd name="connsiteX1112" fmla="*/ 1372250 w 3877054"/>
              <a:gd name="connsiteY1112" fmla="*/ 1033349 h 1243081"/>
              <a:gd name="connsiteX1113" fmla="*/ 1372250 w 3877054"/>
              <a:gd name="connsiteY1113" fmla="*/ 1033349 h 1243081"/>
              <a:gd name="connsiteX1114" fmla="*/ 3481560 w 3877054"/>
              <a:gd name="connsiteY1114" fmla="*/ 829609 h 1243081"/>
              <a:gd name="connsiteX1115" fmla="*/ 3481560 w 3877054"/>
              <a:gd name="connsiteY1115" fmla="*/ 829609 h 1243081"/>
              <a:gd name="connsiteX1116" fmla="*/ 3481560 w 3877054"/>
              <a:gd name="connsiteY1116" fmla="*/ 829609 h 1243081"/>
              <a:gd name="connsiteX1117" fmla="*/ 2480836 w 3877054"/>
              <a:gd name="connsiteY1117" fmla="*/ 727739 h 1243081"/>
              <a:gd name="connsiteX1118" fmla="*/ 2468851 w 3877054"/>
              <a:gd name="connsiteY1118" fmla="*/ 727739 h 1243081"/>
              <a:gd name="connsiteX1119" fmla="*/ 2480836 w 3877054"/>
              <a:gd name="connsiteY1119" fmla="*/ 727739 h 1243081"/>
              <a:gd name="connsiteX1120" fmla="*/ 3080072 w 3877054"/>
              <a:gd name="connsiteY1120" fmla="*/ 733731 h 1243081"/>
              <a:gd name="connsiteX1121" fmla="*/ 3068087 w 3877054"/>
              <a:gd name="connsiteY1121" fmla="*/ 727739 h 1243081"/>
              <a:gd name="connsiteX1122" fmla="*/ 3080072 w 3877054"/>
              <a:gd name="connsiteY1122" fmla="*/ 733731 h 1243081"/>
              <a:gd name="connsiteX1123" fmla="*/ 3745223 w 3877054"/>
              <a:gd name="connsiteY1123" fmla="*/ 649838 h 1243081"/>
              <a:gd name="connsiteX1124" fmla="*/ 3745223 w 3877054"/>
              <a:gd name="connsiteY1124" fmla="*/ 649838 h 1243081"/>
              <a:gd name="connsiteX1125" fmla="*/ 3745223 w 3877054"/>
              <a:gd name="connsiteY1125" fmla="*/ 649838 h 1243081"/>
              <a:gd name="connsiteX1126" fmla="*/ 3691292 w 3877054"/>
              <a:gd name="connsiteY1126" fmla="*/ 625869 h 1243081"/>
              <a:gd name="connsiteX1127" fmla="*/ 3685300 w 3877054"/>
              <a:gd name="connsiteY1127" fmla="*/ 631861 h 1243081"/>
              <a:gd name="connsiteX1128" fmla="*/ 3691292 w 3877054"/>
              <a:gd name="connsiteY1128" fmla="*/ 625869 h 1243081"/>
              <a:gd name="connsiteX1129" fmla="*/ 1144540 w 3877054"/>
              <a:gd name="connsiteY1129" fmla="*/ 931479 h 1243081"/>
              <a:gd name="connsiteX1130" fmla="*/ 1126563 w 3877054"/>
              <a:gd name="connsiteY1130" fmla="*/ 937471 h 1243081"/>
              <a:gd name="connsiteX1131" fmla="*/ 1144540 w 3877054"/>
              <a:gd name="connsiteY1131" fmla="*/ 931479 h 1243081"/>
              <a:gd name="connsiteX1132" fmla="*/ 3217896 w 3877054"/>
              <a:gd name="connsiteY1132" fmla="*/ 721746 h 1243081"/>
              <a:gd name="connsiteX1133" fmla="*/ 3217896 w 3877054"/>
              <a:gd name="connsiteY1133" fmla="*/ 709762 h 1243081"/>
              <a:gd name="connsiteX1134" fmla="*/ 3217896 w 3877054"/>
              <a:gd name="connsiteY1134" fmla="*/ 721746 h 1243081"/>
              <a:gd name="connsiteX1135" fmla="*/ 3014156 w 3877054"/>
              <a:gd name="connsiteY1135" fmla="*/ 649838 h 1243081"/>
              <a:gd name="connsiteX1136" fmla="*/ 3020148 w 3877054"/>
              <a:gd name="connsiteY1136" fmla="*/ 637854 h 1243081"/>
              <a:gd name="connsiteX1137" fmla="*/ 3014156 w 3877054"/>
              <a:gd name="connsiteY1137" fmla="*/ 649838 h 124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</a:cxnLst>
            <a:rect l="l" t="t" r="r" b="b"/>
            <a:pathLst>
              <a:path w="3877054" h="1243081">
                <a:moveTo>
                  <a:pt x="575266" y="961440"/>
                </a:moveTo>
                <a:cubicBezTo>
                  <a:pt x="641182" y="967433"/>
                  <a:pt x="713091" y="961440"/>
                  <a:pt x="755037" y="967433"/>
                </a:cubicBezTo>
                <a:cubicBezTo>
                  <a:pt x="790991" y="967433"/>
                  <a:pt x="820953" y="985410"/>
                  <a:pt x="850915" y="985410"/>
                </a:cubicBezTo>
                <a:cubicBezTo>
                  <a:pt x="880877" y="985410"/>
                  <a:pt x="898854" y="973425"/>
                  <a:pt x="928815" y="979418"/>
                </a:cubicBezTo>
                <a:cubicBezTo>
                  <a:pt x="952785" y="979418"/>
                  <a:pt x="970762" y="997395"/>
                  <a:pt x="988739" y="997395"/>
                </a:cubicBezTo>
                <a:cubicBezTo>
                  <a:pt x="1054655" y="1003387"/>
                  <a:pt x="1126563" y="1003387"/>
                  <a:pt x="1198471" y="1003387"/>
                </a:cubicBezTo>
                <a:cubicBezTo>
                  <a:pt x="1258395" y="1003387"/>
                  <a:pt x="1324311" y="1009380"/>
                  <a:pt x="1390227" y="1009380"/>
                </a:cubicBezTo>
                <a:cubicBezTo>
                  <a:pt x="1426181" y="1009380"/>
                  <a:pt x="1468127" y="991402"/>
                  <a:pt x="1504082" y="1003387"/>
                </a:cubicBezTo>
                <a:cubicBezTo>
                  <a:pt x="1540036" y="1003387"/>
                  <a:pt x="1564005" y="1009380"/>
                  <a:pt x="1587975" y="967433"/>
                </a:cubicBezTo>
                <a:cubicBezTo>
                  <a:pt x="1564005" y="955448"/>
                  <a:pt x="1540036" y="967433"/>
                  <a:pt x="1516066" y="955448"/>
                </a:cubicBezTo>
                <a:cubicBezTo>
                  <a:pt x="1552020" y="925486"/>
                  <a:pt x="1635914" y="925486"/>
                  <a:pt x="1677860" y="943464"/>
                </a:cubicBezTo>
                <a:cubicBezTo>
                  <a:pt x="1665875" y="949456"/>
                  <a:pt x="1647898" y="955448"/>
                  <a:pt x="1635914" y="955448"/>
                </a:cubicBezTo>
                <a:cubicBezTo>
                  <a:pt x="1683852" y="961440"/>
                  <a:pt x="1731791" y="931479"/>
                  <a:pt x="1773738" y="949456"/>
                </a:cubicBezTo>
                <a:cubicBezTo>
                  <a:pt x="1755761" y="1027357"/>
                  <a:pt x="1623929" y="937471"/>
                  <a:pt x="1593967" y="997395"/>
                </a:cubicBezTo>
                <a:cubicBezTo>
                  <a:pt x="1623929" y="1009380"/>
                  <a:pt x="1677860" y="991402"/>
                  <a:pt x="1707822" y="991402"/>
                </a:cubicBezTo>
                <a:cubicBezTo>
                  <a:pt x="1731791" y="991402"/>
                  <a:pt x="1731791" y="991402"/>
                  <a:pt x="1761753" y="979418"/>
                </a:cubicBezTo>
                <a:cubicBezTo>
                  <a:pt x="1779730" y="967433"/>
                  <a:pt x="1797707" y="955448"/>
                  <a:pt x="1815684" y="949456"/>
                </a:cubicBezTo>
                <a:cubicBezTo>
                  <a:pt x="1833661" y="943464"/>
                  <a:pt x="1851638" y="955448"/>
                  <a:pt x="1869615" y="937471"/>
                </a:cubicBezTo>
                <a:cubicBezTo>
                  <a:pt x="1839654" y="925486"/>
                  <a:pt x="1809692" y="931479"/>
                  <a:pt x="1779730" y="931479"/>
                </a:cubicBezTo>
                <a:cubicBezTo>
                  <a:pt x="1767745" y="931479"/>
                  <a:pt x="1761753" y="937471"/>
                  <a:pt x="1749768" y="937471"/>
                </a:cubicBezTo>
                <a:cubicBezTo>
                  <a:pt x="1743776" y="937471"/>
                  <a:pt x="1737784" y="919494"/>
                  <a:pt x="1725799" y="919494"/>
                </a:cubicBezTo>
                <a:cubicBezTo>
                  <a:pt x="1695837" y="913502"/>
                  <a:pt x="1623929" y="937471"/>
                  <a:pt x="1605952" y="913502"/>
                </a:cubicBezTo>
                <a:cubicBezTo>
                  <a:pt x="1623929" y="901517"/>
                  <a:pt x="1659883" y="907510"/>
                  <a:pt x="1683852" y="895525"/>
                </a:cubicBezTo>
                <a:cubicBezTo>
                  <a:pt x="1677860" y="895525"/>
                  <a:pt x="1671868" y="889532"/>
                  <a:pt x="1665875" y="889532"/>
                </a:cubicBezTo>
                <a:cubicBezTo>
                  <a:pt x="1647898" y="883540"/>
                  <a:pt x="1707822" y="865563"/>
                  <a:pt x="1713814" y="865563"/>
                </a:cubicBezTo>
                <a:cubicBezTo>
                  <a:pt x="1737784" y="865563"/>
                  <a:pt x="1761753" y="877548"/>
                  <a:pt x="1785722" y="883540"/>
                </a:cubicBezTo>
                <a:cubicBezTo>
                  <a:pt x="1785722" y="889532"/>
                  <a:pt x="1785722" y="895525"/>
                  <a:pt x="1779730" y="895525"/>
                </a:cubicBezTo>
                <a:cubicBezTo>
                  <a:pt x="1839654" y="907510"/>
                  <a:pt x="1839654" y="859571"/>
                  <a:pt x="1893585" y="859571"/>
                </a:cubicBezTo>
                <a:cubicBezTo>
                  <a:pt x="1929539" y="859571"/>
                  <a:pt x="1977478" y="871555"/>
                  <a:pt x="2013432" y="871555"/>
                </a:cubicBezTo>
                <a:cubicBezTo>
                  <a:pt x="2013432" y="865563"/>
                  <a:pt x="2019424" y="853578"/>
                  <a:pt x="2019424" y="847586"/>
                </a:cubicBezTo>
                <a:cubicBezTo>
                  <a:pt x="2037402" y="847586"/>
                  <a:pt x="2055379" y="859571"/>
                  <a:pt x="2067363" y="865563"/>
                </a:cubicBezTo>
                <a:cubicBezTo>
                  <a:pt x="2085340" y="847586"/>
                  <a:pt x="2121294" y="865563"/>
                  <a:pt x="2145264" y="865563"/>
                </a:cubicBezTo>
                <a:cubicBezTo>
                  <a:pt x="2181218" y="865563"/>
                  <a:pt x="2229157" y="853578"/>
                  <a:pt x="2265111" y="847586"/>
                </a:cubicBezTo>
                <a:cubicBezTo>
                  <a:pt x="2289080" y="847586"/>
                  <a:pt x="2313050" y="841593"/>
                  <a:pt x="2331027" y="835601"/>
                </a:cubicBezTo>
                <a:cubicBezTo>
                  <a:pt x="2343012" y="835601"/>
                  <a:pt x="2372973" y="835601"/>
                  <a:pt x="2384958" y="835601"/>
                </a:cubicBezTo>
                <a:cubicBezTo>
                  <a:pt x="2402935" y="829609"/>
                  <a:pt x="2408928" y="811632"/>
                  <a:pt x="2426905" y="811632"/>
                </a:cubicBezTo>
                <a:cubicBezTo>
                  <a:pt x="2438889" y="811632"/>
                  <a:pt x="2462859" y="823617"/>
                  <a:pt x="2474844" y="829609"/>
                </a:cubicBezTo>
                <a:cubicBezTo>
                  <a:pt x="2474844" y="835601"/>
                  <a:pt x="2564729" y="811632"/>
                  <a:pt x="2570721" y="811632"/>
                </a:cubicBezTo>
                <a:cubicBezTo>
                  <a:pt x="2570721" y="811632"/>
                  <a:pt x="2588698" y="811632"/>
                  <a:pt x="2588698" y="811632"/>
                </a:cubicBezTo>
                <a:cubicBezTo>
                  <a:pt x="2594691" y="811632"/>
                  <a:pt x="2594691" y="811632"/>
                  <a:pt x="2606675" y="811632"/>
                </a:cubicBezTo>
                <a:cubicBezTo>
                  <a:pt x="2630645" y="817624"/>
                  <a:pt x="2654614" y="817624"/>
                  <a:pt x="2678584" y="817624"/>
                </a:cubicBezTo>
                <a:cubicBezTo>
                  <a:pt x="2666599" y="823617"/>
                  <a:pt x="2660607" y="829609"/>
                  <a:pt x="2660607" y="829609"/>
                </a:cubicBezTo>
                <a:cubicBezTo>
                  <a:pt x="2666599" y="841593"/>
                  <a:pt x="2690568" y="835601"/>
                  <a:pt x="2702553" y="835601"/>
                </a:cubicBezTo>
                <a:cubicBezTo>
                  <a:pt x="2714538" y="835601"/>
                  <a:pt x="2726523" y="835601"/>
                  <a:pt x="2738507" y="829609"/>
                </a:cubicBezTo>
                <a:cubicBezTo>
                  <a:pt x="2756484" y="817624"/>
                  <a:pt x="2756484" y="829609"/>
                  <a:pt x="2768469" y="835601"/>
                </a:cubicBezTo>
                <a:cubicBezTo>
                  <a:pt x="2774461" y="811632"/>
                  <a:pt x="2780454" y="817624"/>
                  <a:pt x="2804423" y="817624"/>
                </a:cubicBezTo>
                <a:cubicBezTo>
                  <a:pt x="2822400" y="817624"/>
                  <a:pt x="2852362" y="811632"/>
                  <a:pt x="2870339" y="817624"/>
                </a:cubicBezTo>
                <a:cubicBezTo>
                  <a:pt x="2888316" y="835601"/>
                  <a:pt x="2906293" y="823617"/>
                  <a:pt x="2924270" y="823617"/>
                </a:cubicBezTo>
                <a:cubicBezTo>
                  <a:pt x="2930263" y="823617"/>
                  <a:pt x="2936255" y="829609"/>
                  <a:pt x="2942247" y="829609"/>
                </a:cubicBezTo>
                <a:cubicBezTo>
                  <a:pt x="2948240" y="829609"/>
                  <a:pt x="2942247" y="817624"/>
                  <a:pt x="2948240" y="811632"/>
                </a:cubicBezTo>
                <a:cubicBezTo>
                  <a:pt x="3020148" y="835601"/>
                  <a:pt x="3098049" y="811632"/>
                  <a:pt x="3169957" y="823617"/>
                </a:cubicBezTo>
                <a:cubicBezTo>
                  <a:pt x="3187934" y="823617"/>
                  <a:pt x="3205911" y="823617"/>
                  <a:pt x="3223888" y="823617"/>
                </a:cubicBezTo>
                <a:cubicBezTo>
                  <a:pt x="3235873" y="823617"/>
                  <a:pt x="3259842" y="817624"/>
                  <a:pt x="3265835" y="823617"/>
                </a:cubicBezTo>
                <a:cubicBezTo>
                  <a:pt x="3277819" y="829609"/>
                  <a:pt x="3277819" y="841593"/>
                  <a:pt x="3295797" y="841593"/>
                </a:cubicBezTo>
                <a:cubicBezTo>
                  <a:pt x="3307781" y="841593"/>
                  <a:pt x="3325758" y="829609"/>
                  <a:pt x="3337743" y="835601"/>
                </a:cubicBezTo>
                <a:cubicBezTo>
                  <a:pt x="3343735" y="829609"/>
                  <a:pt x="3355720" y="841593"/>
                  <a:pt x="3361712" y="835601"/>
                </a:cubicBezTo>
                <a:cubicBezTo>
                  <a:pt x="3373697" y="817624"/>
                  <a:pt x="3379689" y="811632"/>
                  <a:pt x="3379689" y="805639"/>
                </a:cubicBezTo>
                <a:cubicBezTo>
                  <a:pt x="3319766" y="787662"/>
                  <a:pt x="3295797" y="805639"/>
                  <a:pt x="3235873" y="805639"/>
                </a:cubicBezTo>
                <a:cubicBezTo>
                  <a:pt x="3181942" y="805639"/>
                  <a:pt x="3128010" y="793655"/>
                  <a:pt x="3074079" y="781670"/>
                </a:cubicBezTo>
                <a:cubicBezTo>
                  <a:pt x="3086064" y="781670"/>
                  <a:pt x="3104041" y="769685"/>
                  <a:pt x="3110033" y="763693"/>
                </a:cubicBezTo>
                <a:cubicBezTo>
                  <a:pt x="3092056" y="757701"/>
                  <a:pt x="3056102" y="763693"/>
                  <a:pt x="3038125" y="769685"/>
                </a:cubicBezTo>
                <a:cubicBezTo>
                  <a:pt x="3044117" y="769685"/>
                  <a:pt x="3050110" y="775677"/>
                  <a:pt x="3062095" y="775677"/>
                </a:cubicBezTo>
                <a:cubicBezTo>
                  <a:pt x="3014156" y="793655"/>
                  <a:pt x="2990186" y="763693"/>
                  <a:pt x="2948240" y="757701"/>
                </a:cubicBezTo>
                <a:cubicBezTo>
                  <a:pt x="2924270" y="751708"/>
                  <a:pt x="2912286" y="763693"/>
                  <a:pt x="2888316" y="763693"/>
                </a:cubicBezTo>
                <a:cubicBezTo>
                  <a:pt x="2834385" y="769685"/>
                  <a:pt x="2780454" y="751708"/>
                  <a:pt x="2726523" y="745716"/>
                </a:cubicBezTo>
                <a:cubicBezTo>
                  <a:pt x="2594691" y="727739"/>
                  <a:pt x="2456867" y="733731"/>
                  <a:pt x="2319042" y="739723"/>
                </a:cubicBezTo>
                <a:cubicBezTo>
                  <a:pt x="2253126" y="745716"/>
                  <a:pt x="2193203" y="745716"/>
                  <a:pt x="2127287" y="751708"/>
                </a:cubicBezTo>
                <a:cubicBezTo>
                  <a:pt x="2067363" y="751708"/>
                  <a:pt x="1983470" y="745716"/>
                  <a:pt x="1923547" y="757701"/>
                </a:cubicBezTo>
                <a:cubicBezTo>
                  <a:pt x="2019424" y="733731"/>
                  <a:pt x="2115302" y="739723"/>
                  <a:pt x="2211180" y="727739"/>
                </a:cubicBezTo>
                <a:cubicBezTo>
                  <a:pt x="2307058" y="715754"/>
                  <a:pt x="2408928" y="709762"/>
                  <a:pt x="2504805" y="709762"/>
                </a:cubicBezTo>
                <a:cubicBezTo>
                  <a:pt x="2540759" y="709762"/>
                  <a:pt x="2666599" y="679800"/>
                  <a:pt x="2684576" y="727739"/>
                </a:cubicBezTo>
                <a:cubicBezTo>
                  <a:pt x="2702553" y="703769"/>
                  <a:pt x="2882324" y="703769"/>
                  <a:pt x="2900301" y="733731"/>
                </a:cubicBezTo>
                <a:cubicBezTo>
                  <a:pt x="2930263" y="727739"/>
                  <a:pt x="2984194" y="745716"/>
                  <a:pt x="3020148" y="739723"/>
                </a:cubicBezTo>
                <a:cubicBezTo>
                  <a:pt x="3050110" y="733731"/>
                  <a:pt x="3104041" y="727739"/>
                  <a:pt x="3110033" y="691784"/>
                </a:cubicBezTo>
                <a:cubicBezTo>
                  <a:pt x="3116026" y="709762"/>
                  <a:pt x="3122018" y="721746"/>
                  <a:pt x="3134003" y="733731"/>
                </a:cubicBezTo>
                <a:cubicBezTo>
                  <a:pt x="3128010" y="715754"/>
                  <a:pt x="3134003" y="703769"/>
                  <a:pt x="3145988" y="691784"/>
                </a:cubicBezTo>
                <a:cubicBezTo>
                  <a:pt x="3145988" y="697777"/>
                  <a:pt x="3157972" y="709762"/>
                  <a:pt x="3157972" y="715754"/>
                </a:cubicBezTo>
                <a:cubicBezTo>
                  <a:pt x="3163965" y="703769"/>
                  <a:pt x="3175949" y="703769"/>
                  <a:pt x="3181942" y="691784"/>
                </a:cubicBezTo>
                <a:cubicBezTo>
                  <a:pt x="3193926" y="709762"/>
                  <a:pt x="3211903" y="715754"/>
                  <a:pt x="3229880" y="703769"/>
                </a:cubicBezTo>
                <a:cubicBezTo>
                  <a:pt x="3229880" y="709762"/>
                  <a:pt x="3235873" y="721746"/>
                  <a:pt x="3235873" y="727739"/>
                </a:cubicBezTo>
                <a:cubicBezTo>
                  <a:pt x="3217896" y="715754"/>
                  <a:pt x="3175949" y="727739"/>
                  <a:pt x="3151980" y="727739"/>
                </a:cubicBezTo>
                <a:cubicBezTo>
                  <a:pt x="3205911" y="763693"/>
                  <a:pt x="3337743" y="751708"/>
                  <a:pt x="3391674" y="715754"/>
                </a:cubicBezTo>
                <a:cubicBezTo>
                  <a:pt x="3403659" y="685792"/>
                  <a:pt x="3427628" y="709762"/>
                  <a:pt x="3445605" y="727739"/>
                </a:cubicBezTo>
                <a:cubicBezTo>
                  <a:pt x="3439613" y="733731"/>
                  <a:pt x="3433621" y="733731"/>
                  <a:pt x="3433621" y="739723"/>
                </a:cubicBezTo>
                <a:cubicBezTo>
                  <a:pt x="3439613" y="739723"/>
                  <a:pt x="3487552" y="733731"/>
                  <a:pt x="3487552" y="727739"/>
                </a:cubicBezTo>
                <a:cubicBezTo>
                  <a:pt x="3493544" y="733731"/>
                  <a:pt x="3493544" y="733731"/>
                  <a:pt x="3499537" y="739723"/>
                </a:cubicBezTo>
                <a:cubicBezTo>
                  <a:pt x="3529498" y="739723"/>
                  <a:pt x="3613391" y="763693"/>
                  <a:pt x="3601407" y="709762"/>
                </a:cubicBezTo>
                <a:cubicBezTo>
                  <a:pt x="3637361" y="697777"/>
                  <a:pt x="3673315" y="715754"/>
                  <a:pt x="3709269" y="709762"/>
                </a:cubicBezTo>
                <a:cubicBezTo>
                  <a:pt x="3691292" y="709762"/>
                  <a:pt x="3679307" y="697777"/>
                  <a:pt x="3679307" y="679800"/>
                </a:cubicBezTo>
                <a:cubicBezTo>
                  <a:pt x="3697284" y="679800"/>
                  <a:pt x="3691292" y="667815"/>
                  <a:pt x="3709269" y="685792"/>
                </a:cubicBezTo>
                <a:cubicBezTo>
                  <a:pt x="3715262" y="679800"/>
                  <a:pt x="3721254" y="679800"/>
                  <a:pt x="3727246" y="673808"/>
                </a:cubicBezTo>
                <a:cubicBezTo>
                  <a:pt x="3733238" y="679800"/>
                  <a:pt x="3745223" y="691784"/>
                  <a:pt x="3745223" y="703769"/>
                </a:cubicBezTo>
                <a:cubicBezTo>
                  <a:pt x="3739231" y="703769"/>
                  <a:pt x="3727246" y="703769"/>
                  <a:pt x="3727246" y="703769"/>
                </a:cubicBezTo>
                <a:cubicBezTo>
                  <a:pt x="3751216" y="715754"/>
                  <a:pt x="3787170" y="697777"/>
                  <a:pt x="3805147" y="679800"/>
                </a:cubicBezTo>
                <a:cubicBezTo>
                  <a:pt x="3793162" y="661823"/>
                  <a:pt x="3781177" y="649838"/>
                  <a:pt x="3769193" y="631861"/>
                </a:cubicBezTo>
                <a:cubicBezTo>
                  <a:pt x="3775185" y="643846"/>
                  <a:pt x="3775185" y="661823"/>
                  <a:pt x="3781177" y="673808"/>
                </a:cubicBezTo>
                <a:cubicBezTo>
                  <a:pt x="3757208" y="673808"/>
                  <a:pt x="3733238" y="655830"/>
                  <a:pt x="3709269" y="649838"/>
                </a:cubicBezTo>
                <a:cubicBezTo>
                  <a:pt x="3703277" y="643846"/>
                  <a:pt x="3697284" y="649838"/>
                  <a:pt x="3697284" y="655830"/>
                </a:cubicBezTo>
                <a:cubicBezTo>
                  <a:pt x="3697284" y="649838"/>
                  <a:pt x="3685300" y="643846"/>
                  <a:pt x="3685300" y="637854"/>
                </a:cubicBezTo>
                <a:cubicBezTo>
                  <a:pt x="3685300" y="625869"/>
                  <a:pt x="3673315" y="613884"/>
                  <a:pt x="3667322" y="607892"/>
                </a:cubicBezTo>
                <a:cubicBezTo>
                  <a:pt x="3667322" y="613884"/>
                  <a:pt x="3661330" y="613884"/>
                  <a:pt x="3661330" y="619876"/>
                </a:cubicBezTo>
                <a:cubicBezTo>
                  <a:pt x="3643353" y="583922"/>
                  <a:pt x="3643353" y="583922"/>
                  <a:pt x="3613391" y="565945"/>
                </a:cubicBezTo>
                <a:cubicBezTo>
                  <a:pt x="3589422" y="547968"/>
                  <a:pt x="3565453" y="529991"/>
                  <a:pt x="3535491" y="523999"/>
                </a:cubicBezTo>
                <a:cubicBezTo>
                  <a:pt x="3553468" y="512014"/>
                  <a:pt x="3583430" y="523999"/>
                  <a:pt x="3607399" y="523999"/>
                </a:cubicBezTo>
                <a:cubicBezTo>
                  <a:pt x="3589422" y="488045"/>
                  <a:pt x="3661330" y="482052"/>
                  <a:pt x="3673315" y="470067"/>
                </a:cubicBezTo>
                <a:cubicBezTo>
                  <a:pt x="3619384" y="464075"/>
                  <a:pt x="3565453" y="452090"/>
                  <a:pt x="3517514" y="446098"/>
                </a:cubicBezTo>
                <a:cubicBezTo>
                  <a:pt x="3511521" y="446098"/>
                  <a:pt x="3385682" y="440106"/>
                  <a:pt x="3403659" y="416136"/>
                </a:cubicBezTo>
                <a:cubicBezTo>
                  <a:pt x="3397666" y="422128"/>
                  <a:pt x="3391674" y="422128"/>
                  <a:pt x="3391674" y="428121"/>
                </a:cubicBezTo>
                <a:cubicBezTo>
                  <a:pt x="3361712" y="404151"/>
                  <a:pt x="3247857" y="380182"/>
                  <a:pt x="3217896" y="404151"/>
                </a:cubicBezTo>
                <a:cubicBezTo>
                  <a:pt x="3247857" y="434113"/>
                  <a:pt x="3307781" y="416136"/>
                  <a:pt x="3343735" y="434113"/>
                </a:cubicBezTo>
                <a:cubicBezTo>
                  <a:pt x="3343735" y="440106"/>
                  <a:pt x="3337743" y="458083"/>
                  <a:pt x="3337743" y="464075"/>
                </a:cubicBezTo>
                <a:cubicBezTo>
                  <a:pt x="3325758" y="494037"/>
                  <a:pt x="3217896" y="446098"/>
                  <a:pt x="3205911" y="434113"/>
                </a:cubicBezTo>
                <a:cubicBezTo>
                  <a:pt x="3211903" y="416136"/>
                  <a:pt x="3217896" y="398159"/>
                  <a:pt x="3205911" y="380182"/>
                </a:cubicBezTo>
                <a:cubicBezTo>
                  <a:pt x="3217896" y="374190"/>
                  <a:pt x="3235873" y="374190"/>
                  <a:pt x="3253850" y="368197"/>
                </a:cubicBezTo>
                <a:cubicBezTo>
                  <a:pt x="3253850" y="362205"/>
                  <a:pt x="3247857" y="350220"/>
                  <a:pt x="3247857" y="344228"/>
                </a:cubicBezTo>
                <a:cubicBezTo>
                  <a:pt x="3253850" y="344228"/>
                  <a:pt x="3265835" y="332243"/>
                  <a:pt x="3271827" y="326251"/>
                </a:cubicBezTo>
                <a:cubicBezTo>
                  <a:pt x="3265835" y="326251"/>
                  <a:pt x="3259842" y="326251"/>
                  <a:pt x="3253850" y="326251"/>
                </a:cubicBezTo>
                <a:cubicBezTo>
                  <a:pt x="3289804" y="320258"/>
                  <a:pt x="3373697" y="362205"/>
                  <a:pt x="3409651" y="338236"/>
                </a:cubicBezTo>
                <a:cubicBezTo>
                  <a:pt x="3397666" y="326251"/>
                  <a:pt x="3373697" y="320258"/>
                  <a:pt x="3349728" y="320258"/>
                </a:cubicBezTo>
                <a:cubicBezTo>
                  <a:pt x="3355720" y="314266"/>
                  <a:pt x="3361712" y="308274"/>
                  <a:pt x="3361712" y="302281"/>
                </a:cubicBezTo>
                <a:cubicBezTo>
                  <a:pt x="3337743" y="284304"/>
                  <a:pt x="3301789" y="278312"/>
                  <a:pt x="3271827" y="272319"/>
                </a:cubicBezTo>
                <a:cubicBezTo>
                  <a:pt x="3217896" y="314266"/>
                  <a:pt x="3002171" y="218388"/>
                  <a:pt x="2936255" y="200411"/>
                </a:cubicBezTo>
                <a:cubicBezTo>
                  <a:pt x="2972209" y="164457"/>
                  <a:pt x="2978201" y="194419"/>
                  <a:pt x="3008163" y="200411"/>
                </a:cubicBezTo>
                <a:cubicBezTo>
                  <a:pt x="3044117" y="206403"/>
                  <a:pt x="3074079" y="176442"/>
                  <a:pt x="3104041" y="218388"/>
                </a:cubicBezTo>
                <a:cubicBezTo>
                  <a:pt x="3110033" y="218388"/>
                  <a:pt x="3128010" y="212396"/>
                  <a:pt x="3134003" y="206403"/>
                </a:cubicBezTo>
                <a:cubicBezTo>
                  <a:pt x="3086064" y="140488"/>
                  <a:pt x="3002171" y="200411"/>
                  <a:pt x="2954232" y="146480"/>
                </a:cubicBezTo>
                <a:cubicBezTo>
                  <a:pt x="2960224" y="152472"/>
                  <a:pt x="2888316" y="158465"/>
                  <a:pt x="2882324" y="158465"/>
                </a:cubicBezTo>
                <a:cubicBezTo>
                  <a:pt x="2852362" y="158465"/>
                  <a:pt x="2816408" y="152472"/>
                  <a:pt x="2792438" y="140488"/>
                </a:cubicBezTo>
                <a:cubicBezTo>
                  <a:pt x="2798431" y="140488"/>
                  <a:pt x="2804423" y="134495"/>
                  <a:pt x="2816408" y="134495"/>
                </a:cubicBezTo>
                <a:cubicBezTo>
                  <a:pt x="2768469" y="116518"/>
                  <a:pt x="2744500" y="170449"/>
                  <a:pt x="2714538" y="182434"/>
                </a:cubicBezTo>
                <a:cubicBezTo>
                  <a:pt x="2678584" y="194419"/>
                  <a:pt x="2648622" y="158465"/>
                  <a:pt x="2630645" y="134495"/>
                </a:cubicBezTo>
                <a:cubicBezTo>
                  <a:pt x="2600683" y="170449"/>
                  <a:pt x="2588698" y="140488"/>
                  <a:pt x="2546752" y="140488"/>
                </a:cubicBezTo>
                <a:cubicBezTo>
                  <a:pt x="2504805" y="140488"/>
                  <a:pt x="2462859" y="152472"/>
                  <a:pt x="2414920" y="152472"/>
                </a:cubicBezTo>
                <a:cubicBezTo>
                  <a:pt x="2247134" y="146480"/>
                  <a:pt x="2073356" y="146480"/>
                  <a:pt x="1905570" y="164457"/>
                </a:cubicBezTo>
                <a:cubicBezTo>
                  <a:pt x="1839654" y="170449"/>
                  <a:pt x="1731791" y="206403"/>
                  <a:pt x="1671868" y="158465"/>
                </a:cubicBezTo>
                <a:cubicBezTo>
                  <a:pt x="1695837" y="146480"/>
                  <a:pt x="1725799" y="152472"/>
                  <a:pt x="1755761" y="146480"/>
                </a:cubicBezTo>
                <a:cubicBezTo>
                  <a:pt x="1749768" y="140488"/>
                  <a:pt x="1749768" y="140488"/>
                  <a:pt x="1743776" y="134495"/>
                </a:cubicBezTo>
                <a:cubicBezTo>
                  <a:pt x="1755761" y="134495"/>
                  <a:pt x="1773738" y="122510"/>
                  <a:pt x="1785722" y="122510"/>
                </a:cubicBezTo>
                <a:cubicBezTo>
                  <a:pt x="1731791" y="98541"/>
                  <a:pt x="1641906" y="140488"/>
                  <a:pt x="1575990" y="140488"/>
                </a:cubicBezTo>
                <a:cubicBezTo>
                  <a:pt x="1498089" y="140488"/>
                  <a:pt x="1408204" y="128503"/>
                  <a:pt x="1330303" y="152472"/>
                </a:cubicBezTo>
                <a:cubicBezTo>
                  <a:pt x="1330303" y="158465"/>
                  <a:pt x="1330303" y="164457"/>
                  <a:pt x="1330303" y="170449"/>
                </a:cubicBezTo>
                <a:cubicBezTo>
                  <a:pt x="1312326" y="188427"/>
                  <a:pt x="1270380" y="176442"/>
                  <a:pt x="1282364" y="146480"/>
                </a:cubicBezTo>
                <a:cubicBezTo>
                  <a:pt x="1270380" y="146480"/>
                  <a:pt x="1252403" y="146480"/>
                  <a:pt x="1240418" y="146480"/>
                </a:cubicBezTo>
                <a:cubicBezTo>
                  <a:pt x="1240418" y="212396"/>
                  <a:pt x="1168510" y="170449"/>
                  <a:pt x="1216449" y="146480"/>
                </a:cubicBezTo>
                <a:cubicBezTo>
                  <a:pt x="1180494" y="140488"/>
                  <a:pt x="1042670" y="176442"/>
                  <a:pt x="1048663" y="128503"/>
                </a:cubicBezTo>
                <a:cubicBezTo>
                  <a:pt x="958777" y="104534"/>
                  <a:pt x="856907" y="122510"/>
                  <a:pt x="767022" y="92549"/>
                </a:cubicBezTo>
                <a:cubicBezTo>
                  <a:pt x="701106" y="74572"/>
                  <a:pt x="641182" y="50602"/>
                  <a:pt x="587251" y="104534"/>
                </a:cubicBezTo>
                <a:cubicBezTo>
                  <a:pt x="647175" y="152472"/>
                  <a:pt x="737060" y="134495"/>
                  <a:pt x="808968" y="140488"/>
                </a:cubicBezTo>
                <a:cubicBezTo>
                  <a:pt x="898854" y="140488"/>
                  <a:pt x="988739" y="158465"/>
                  <a:pt x="1072632" y="182434"/>
                </a:cubicBezTo>
                <a:cubicBezTo>
                  <a:pt x="1000724" y="224381"/>
                  <a:pt x="838930" y="122510"/>
                  <a:pt x="779006" y="194419"/>
                </a:cubicBezTo>
                <a:cubicBezTo>
                  <a:pt x="761029" y="170449"/>
                  <a:pt x="701106" y="164457"/>
                  <a:pt x="671144" y="158465"/>
                </a:cubicBezTo>
                <a:cubicBezTo>
                  <a:pt x="629197" y="152472"/>
                  <a:pt x="509350" y="140488"/>
                  <a:pt x="467404" y="164457"/>
                </a:cubicBezTo>
                <a:cubicBezTo>
                  <a:pt x="491373" y="170449"/>
                  <a:pt x="521335" y="170449"/>
                  <a:pt x="539312" y="188427"/>
                </a:cubicBezTo>
                <a:cubicBezTo>
                  <a:pt x="509350" y="194419"/>
                  <a:pt x="479389" y="182434"/>
                  <a:pt x="443434" y="188427"/>
                </a:cubicBezTo>
                <a:cubicBezTo>
                  <a:pt x="431450" y="188427"/>
                  <a:pt x="419465" y="194419"/>
                  <a:pt x="401488" y="194419"/>
                </a:cubicBezTo>
                <a:cubicBezTo>
                  <a:pt x="389503" y="194419"/>
                  <a:pt x="383511" y="188427"/>
                  <a:pt x="371526" y="188427"/>
                </a:cubicBezTo>
                <a:cubicBezTo>
                  <a:pt x="359541" y="188427"/>
                  <a:pt x="341564" y="182434"/>
                  <a:pt x="329580" y="182434"/>
                </a:cubicBezTo>
                <a:cubicBezTo>
                  <a:pt x="299618" y="176442"/>
                  <a:pt x="263664" y="188427"/>
                  <a:pt x="233702" y="182434"/>
                </a:cubicBezTo>
                <a:cubicBezTo>
                  <a:pt x="233702" y="200411"/>
                  <a:pt x="233702" y="200411"/>
                  <a:pt x="245687" y="212396"/>
                </a:cubicBezTo>
                <a:cubicBezTo>
                  <a:pt x="227710" y="236365"/>
                  <a:pt x="197748" y="224381"/>
                  <a:pt x="173778" y="242358"/>
                </a:cubicBezTo>
                <a:cubicBezTo>
                  <a:pt x="179771" y="260335"/>
                  <a:pt x="233702" y="278312"/>
                  <a:pt x="215725" y="308274"/>
                </a:cubicBezTo>
                <a:cubicBezTo>
                  <a:pt x="197748" y="338236"/>
                  <a:pt x="125840" y="290297"/>
                  <a:pt x="137824" y="338236"/>
                </a:cubicBezTo>
                <a:cubicBezTo>
                  <a:pt x="131832" y="338236"/>
                  <a:pt x="119847" y="350220"/>
                  <a:pt x="113855" y="350220"/>
                </a:cubicBezTo>
                <a:cubicBezTo>
                  <a:pt x="131832" y="374190"/>
                  <a:pt x="161794" y="362205"/>
                  <a:pt x="185763" y="374190"/>
                </a:cubicBezTo>
                <a:cubicBezTo>
                  <a:pt x="197748" y="380182"/>
                  <a:pt x="185763" y="392166"/>
                  <a:pt x="197748" y="398159"/>
                </a:cubicBezTo>
                <a:cubicBezTo>
                  <a:pt x="215725" y="404151"/>
                  <a:pt x="233702" y="398159"/>
                  <a:pt x="251679" y="398159"/>
                </a:cubicBezTo>
                <a:cubicBezTo>
                  <a:pt x="287633" y="404151"/>
                  <a:pt x="347557" y="422128"/>
                  <a:pt x="377518" y="440106"/>
                </a:cubicBezTo>
                <a:cubicBezTo>
                  <a:pt x="443434" y="488045"/>
                  <a:pt x="311603" y="482052"/>
                  <a:pt x="281641" y="482052"/>
                </a:cubicBezTo>
                <a:cubicBezTo>
                  <a:pt x="227710" y="470067"/>
                  <a:pt x="179771" y="446098"/>
                  <a:pt x="131832" y="434113"/>
                </a:cubicBezTo>
                <a:cubicBezTo>
                  <a:pt x="131832" y="446098"/>
                  <a:pt x="125840" y="446098"/>
                  <a:pt x="125840" y="452090"/>
                </a:cubicBezTo>
                <a:cubicBezTo>
                  <a:pt x="137824" y="458083"/>
                  <a:pt x="149809" y="452090"/>
                  <a:pt x="161794" y="458083"/>
                </a:cubicBezTo>
                <a:cubicBezTo>
                  <a:pt x="173778" y="458083"/>
                  <a:pt x="179771" y="470067"/>
                  <a:pt x="191755" y="470067"/>
                </a:cubicBezTo>
                <a:cubicBezTo>
                  <a:pt x="185763" y="488045"/>
                  <a:pt x="185763" y="494037"/>
                  <a:pt x="173778" y="500029"/>
                </a:cubicBezTo>
                <a:cubicBezTo>
                  <a:pt x="167786" y="506021"/>
                  <a:pt x="149809" y="506021"/>
                  <a:pt x="143817" y="506021"/>
                </a:cubicBezTo>
                <a:cubicBezTo>
                  <a:pt x="119847" y="506021"/>
                  <a:pt x="89885" y="500029"/>
                  <a:pt x="65916" y="506021"/>
                </a:cubicBezTo>
                <a:cubicBezTo>
                  <a:pt x="35954" y="500029"/>
                  <a:pt x="17977" y="482052"/>
                  <a:pt x="0" y="494037"/>
                </a:cubicBezTo>
                <a:cubicBezTo>
                  <a:pt x="11985" y="506021"/>
                  <a:pt x="29962" y="506021"/>
                  <a:pt x="47939" y="512014"/>
                </a:cubicBezTo>
                <a:cubicBezTo>
                  <a:pt x="47939" y="529991"/>
                  <a:pt x="17977" y="512014"/>
                  <a:pt x="5992" y="523999"/>
                </a:cubicBezTo>
                <a:cubicBezTo>
                  <a:pt x="-5992" y="541975"/>
                  <a:pt x="191755" y="565945"/>
                  <a:pt x="203740" y="589914"/>
                </a:cubicBezTo>
                <a:cubicBezTo>
                  <a:pt x="167786" y="613884"/>
                  <a:pt x="131832" y="577930"/>
                  <a:pt x="89885" y="583922"/>
                </a:cubicBezTo>
                <a:cubicBezTo>
                  <a:pt x="107862" y="601899"/>
                  <a:pt x="137824" y="601899"/>
                  <a:pt x="149809" y="619876"/>
                </a:cubicBezTo>
                <a:cubicBezTo>
                  <a:pt x="173778" y="619876"/>
                  <a:pt x="197748" y="625869"/>
                  <a:pt x="215725" y="637854"/>
                </a:cubicBezTo>
                <a:cubicBezTo>
                  <a:pt x="197748" y="631861"/>
                  <a:pt x="185763" y="637854"/>
                  <a:pt x="173778" y="637854"/>
                </a:cubicBezTo>
                <a:cubicBezTo>
                  <a:pt x="179771" y="667815"/>
                  <a:pt x="155801" y="709762"/>
                  <a:pt x="209733" y="691784"/>
                </a:cubicBezTo>
                <a:cubicBezTo>
                  <a:pt x="203740" y="685792"/>
                  <a:pt x="203740" y="673808"/>
                  <a:pt x="197748" y="667815"/>
                </a:cubicBezTo>
                <a:cubicBezTo>
                  <a:pt x="215725" y="661823"/>
                  <a:pt x="239694" y="667815"/>
                  <a:pt x="257671" y="679800"/>
                </a:cubicBezTo>
                <a:cubicBezTo>
                  <a:pt x="245687" y="673808"/>
                  <a:pt x="227710" y="673808"/>
                  <a:pt x="215725" y="673808"/>
                </a:cubicBezTo>
                <a:cubicBezTo>
                  <a:pt x="233702" y="733731"/>
                  <a:pt x="323587" y="691784"/>
                  <a:pt x="347557" y="757701"/>
                </a:cubicBezTo>
                <a:cubicBezTo>
                  <a:pt x="353549" y="757701"/>
                  <a:pt x="359541" y="757701"/>
                  <a:pt x="365534" y="757701"/>
                </a:cubicBezTo>
                <a:cubicBezTo>
                  <a:pt x="359541" y="763693"/>
                  <a:pt x="359541" y="775677"/>
                  <a:pt x="353549" y="781670"/>
                </a:cubicBezTo>
                <a:cubicBezTo>
                  <a:pt x="395496" y="805639"/>
                  <a:pt x="455419" y="805639"/>
                  <a:pt x="491373" y="829609"/>
                </a:cubicBezTo>
                <a:cubicBezTo>
                  <a:pt x="485381" y="829609"/>
                  <a:pt x="479389" y="835601"/>
                  <a:pt x="473396" y="841593"/>
                </a:cubicBezTo>
                <a:cubicBezTo>
                  <a:pt x="503358" y="841593"/>
                  <a:pt x="533320" y="841593"/>
                  <a:pt x="557289" y="847586"/>
                </a:cubicBezTo>
                <a:cubicBezTo>
                  <a:pt x="587251" y="853578"/>
                  <a:pt x="605228" y="871555"/>
                  <a:pt x="629197" y="871555"/>
                </a:cubicBezTo>
                <a:cubicBezTo>
                  <a:pt x="647175" y="871555"/>
                  <a:pt x="671144" y="841593"/>
                  <a:pt x="689121" y="883540"/>
                </a:cubicBezTo>
                <a:cubicBezTo>
                  <a:pt x="683129" y="889532"/>
                  <a:pt x="683129" y="889532"/>
                  <a:pt x="677136" y="895525"/>
                </a:cubicBezTo>
                <a:cubicBezTo>
                  <a:pt x="707098" y="919494"/>
                  <a:pt x="737060" y="913502"/>
                  <a:pt x="767022" y="907510"/>
                </a:cubicBezTo>
                <a:cubicBezTo>
                  <a:pt x="784999" y="901517"/>
                  <a:pt x="886869" y="877548"/>
                  <a:pt x="838930" y="925486"/>
                </a:cubicBezTo>
                <a:cubicBezTo>
                  <a:pt x="880877" y="907510"/>
                  <a:pt x="916831" y="889532"/>
                  <a:pt x="964770" y="907510"/>
                </a:cubicBezTo>
                <a:cubicBezTo>
                  <a:pt x="946792" y="919494"/>
                  <a:pt x="922823" y="919494"/>
                  <a:pt x="898854" y="907510"/>
                </a:cubicBezTo>
                <a:cubicBezTo>
                  <a:pt x="904846" y="925486"/>
                  <a:pt x="916831" y="931479"/>
                  <a:pt x="934808" y="925486"/>
                </a:cubicBezTo>
                <a:cubicBezTo>
                  <a:pt x="922823" y="955448"/>
                  <a:pt x="880877" y="937471"/>
                  <a:pt x="856907" y="943464"/>
                </a:cubicBezTo>
                <a:cubicBezTo>
                  <a:pt x="820953" y="949456"/>
                  <a:pt x="796983" y="967433"/>
                  <a:pt x="755037" y="961440"/>
                </a:cubicBezTo>
                <a:cubicBezTo>
                  <a:pt x="647175" y="955448"/>
                  <a:pt x="539312" y="889532"/>
                  <a:pt x="431450" y="913502"/>
                </a:cubicBezTo>
                <a:cubicBezTo>
                  <a:pt x="455419" y="943464"/>
                  <a:pt x="515343" y="955448"/>
                  <a:pt x="575266" y="961440"/>
                </a:cubicBezTo>
                <a:close/>
                <a:moveTo>
                  <a:pt x="2828393" y="200411"/>
                </a:moveTo>
                <a:cubicBezTo>
                  <a:pt x="2822400" y="200411"/>
                  <a:pt x="2816408" y="194419"/>
                  <a:pt x="2816408" y="188427"/>
                </a:cubicBezTo>
                <a:cubicBezTo>
                  <a:pt x="2828393" y="182434"/>
                  <a:pt x="2840377" y="188427"/>
                  <a:pt x="2852362" y="194419"/>
                </a:cubicBezTo>
                <a:cubicBezTo>
                  <a:pt x="2864347" y="200411"/>
                  <a:pt x="2870339" y="206403"/>
                  <a:pt x="2876332" y="194419"/>
                </a:cubicBezTo>
                <a:cubicBezTo>
                  <a:pt x="2882324" y="182434"/>
                  <a:pt x="2876332" y="182434"/>
                  <a:pt x="2888316" y="176442"/>
                </a:cubicBezTo>
                <a:cubicBezTo>
                  <a:pt x="2900301" y="176442"/>
                  <a:pt x="2918278" y="182434"/>
                  <a:pt x="2930263" y="188427"/>
                </a:cubicBezTo>
                <a:cubicBezTo>
                  <a:pt x="2924270" y="194419"/>
                  <a:pt x="2918278" y="200411"/>
                  <a:pt x="2918278" y="200411"/>
                </a:cubicBezTo>
                <a:cubicBezTo>
                  <a:pt x="2900301" y="224381"/>
                  <a:pt x="2858354" y="206403"/>
                  <a:pt x="2828393" y="200411"/>
                </a:cubicBezTo>
                <a:close/>
                <a:moveTo>
                  <a:pt x="767022" y="110526"/>
                </a:moveTo>
                <a:cubicBezTo>
                  <a:pt x="773014" y="116518"/>
                  <a:pt x="779006" y="116518"/>
                  <a:pt x="779006" y="122510"/>
                </a:cubicBezTo>
                <a:cubicBezTo>
                  <a:pt x="773014" y="122510"/>
                  <a:pt x="767022" y="116518"/>
                  <a:pt x="767022" y="110526"/>
                </a:cubicBezTo>
                <a:close/>
                <a:moveTo>
                  <a:pt x="677136" y="116518"/>
                </a:moveTo>
                <a:cubicBezTo>
                  <a:pt x="683129" y="104534"/>
                  <a:pt x="689121" y="104534"/>
                  <a:pt x="689121" y="104534"/>
                </a:cubicBezTo>
                <a:cubicBezTo>
                  <a:pt x="695113" y="104534"/>
                  <a:pt x="701106" y="104534"/>
                  <a:pt x="713091" y="104534"/>
                </a:cubicBezTo>
                <a:cubicBezTo>
                  <a:pt x="725075" y="98541"/>
                  <a:pt x="743052" y="104534"/>
                  <a:pt x="731068" y="110526"/>
                </a:cubicBezTo>
                <a:cubicBezTo>
                  <a:pt x="707098" y="116518"/>
                  <a:pt x="689121" y="116518"/>
                  <a:pt x="677136" y="116518"/>
                </a:cubicBezTo>
                <a:close/>
                <a:moveTo>
                  <a:pt x="3661330" y="643846"/>
                </a:moveTo>
                <a:cubicBezTo>
                  <a:pt x="3661330" y="643846"/>
                  <a:pt x="3661330" y="649838"/>
                  <a:pt x="3661330" y="649838"/>
                </a:cubicBezTo>
                <a:cubicBezTo>
                  <a:pt x="3655338" y="643846"/>
                  <a:pt x="3655338" y="643846"/>
                  <a:pt x="3661330" y="643846"/>
                </a:cubicBezTo>
                <a:close/>
                <a:moveTo>
                  <a:pt x="3325758" y="721746"/>
                </a:moveTo>
                <a:cubicBezTo>
                  <a:pt x="3319766" y="715754"/>
                  <a:pt x="3319766" y="715754"/>
                  <a:pt x="3319766" y="715754"/>
                </a:cubicBezTo>
                <a:cubicBezTo>
                  <a:pt x="3325758" y="715754"/>
                  <a:pt x="3325758" y="715754"/>
                  <a:pt x="3325758" y="721746"/>
                </a:cubicBezTo>
                <a:close/>
                <a:moveTo>
                  <a:pt x="3074079" y="625869"/>
                </a:moveTo>
                <a:cubicBezTo>
                  <a:pt x="3080072" y="625869"/>
                  <a:pt x="3080072" y="625869"/>
                  <a:pt x="3074079" y="625869"/>
                </a:cubicBezTo>
                <a:cubicBezTo>
                  <a:pt x="3080072" y="625869"/>
                  <a:pt x="3080072" y="625869"/>
                  <a:pt x="3074079" y="625869"/>
                </a:cubicBezTo>
                <a:close/>
                <a:moveTo>
                  <a:pt x="3050110" y="637854"/>
                </a:moveTo>
                <a:cubicBezTo>
                  <a:pt x="3056102" y="631861"/>
                  <a:pt x="3056102" y="631861"/>
                  <a:pt x="3062095" y="625869"/>
                </a:cubicBezTo>
                <a:cubicBezTo>
                  <a:pt x="3062095" y="631861"/>
                  <a:pt x="3062095" y="631861"/>
                  <a:pt x="3050110" y="637854"/>
                </a:cubicBezTo>
                <a:close/>
                <a:moveTo>
                  <a:pt x="3547475" y="703769"/>
                </a:moveTo>
                <a:cubicBezTo>
                  <a:pt x="3541483" y="709762"/>
                  <a:pt x="3547475" y="709762"/>
                  <a:pt x="3547475" y="715754"/>
                </a:cubicBezTo>
                <a:cubicBezTo>
                  <a:pt x="3547475" y="709762"/>
                  <a:pt x="3547475" y="709762"/>
                  <a:pt x="3547475" y="703769"/>
                </a:cubicBezTo>
                <a:close/>
                <a:moveTo>
                  <a:pt x="3056102" y="667815"/>
                </a:moveTo>
                <a:cubicBezTo>
                  <a:pt x="3038125" y="667815"/>
                  <a:pt x="3032133" y="667815"/>
                  <a:pt x="3032133" y="667815"/>
                </a:cubicBezTo>
                <a:cubicBezTo>
                  <a:pt x="3014156" y="667815"/>
                  <a:pt x="3008163" y="661823"/>
                  <a:pt x="3008163" y="655830"/>
                </a:cubicBezTo>
                <a:cubicBezTo>
                  <a:pt x="3008163" y="643846"/>
                  <a:pt x="3008163" y="637854"/>
                  <a:pt x="3002171" y="637854"/>
                </a:cubicBezTo>
                <a:cubicBezTo>
                  <a:pt x="3026140" y="643846"/>
                  <a:pt x="3026140" y="643846"/>
                  <a:pt x="3026140" y="649838"/>
                </a:cubicBezTo>
                <a:cubicBezTo>
                  <a:pt x="3050110" y="643846"/>
                  <a:pt x="3056102" y="649838"/>
                  <a:pt x="3056102" y="649838"/>
                </a:cubicBezTo>
                <a:cubicBezTo>
                  <a:pt x="3050110" y="661823"/>
                  <a:pt x="3050110" y="667815"/>
                  <a:pt x="3056102" y="667815"/>
                </a:cubicBezTo>
                <a:close/>
                <a:moveTo>
                  <a:pt x="3625376" y="631861"/>
                </a:moveTo>
                <a:cubicBezTo>
                  <a:pt x="3631368" y="631861"/>
                  <a:pt x="3631368" y="631861"/>
                  <a:pt x="3625376" y="631861"/>
                </a:cubicBezTo>
                <a:cubicBezTo>
                  <a:pt x="3631368" y="631861"/>
                  <a:pt x="3631368" y="631861"/>
                  <a:pt x="3625376" y="631861"/>
                </a:cubicBezTo>
                <a:close/>
                <a:moveTo>
                  <a:pt x="3655338" y="637854"/>
                </a:moveTo>
                <a:cubicBezTo>
                  <a:pt x="3649345" y="637854"/>
                  <a:pt x="3649345" y="631861"/>
                  <a:pt x="3643353" y="631861"/>
                </a:cubicBezTo>
                <a:cubicBezTo>
                  <a:pt x="3649345" y="637854"/>
                  <a:pt x="3649345" y="637854"/>
                  <a:pt x="3655338" y="637854"/>
                </a:cubicBezTo>
                <a:close/>
                <a:moveTo>
                  <a:pt x="3139995" y="667815"/>
                </a:moveTo>
                <a:cubicBezTo>
                  <a:pt x="3145988" y="673808"/>
                  <a:pt x="3145988" y="673808"/>
                  <a:pt x="3145988" y="673808"/>
                </a:cubicBezTo>
                <a:cubicBezTo>
                  <a:pt x="3145988" y="673808"/>
                  <a:pt x="3139995" y="667815"/>
                  <a:pt x="3139995" y="667815"/>
                </a:cubicBezTo>
                <a:close/>
                <a:moveTo>
                  <a:pt x="3571445" y="583922"/>
                </a:moveTo>
                <a:lnTo>
                  <a:pt x="3571445" y="583922"/>
                </a:lnTo>
                <a:lnTo>
                  <a:pt x="3571445" y="583922"/>
                </a:lnTo>
                <a:close/>
                <a:moveTo>
                  <a:pt x="3134003" y="691784"/>
                </a:moveTo>
                <a:cubicBezTo>
                  <a:pt x="3128010" y="691784"/>
                  <a:pt x="3128010" y="691784"/>
                  <a:pt x="3122018" y="685792"/>
                </a:cubicBezTo>
                <a:cubicBezTo>
                  <a:pt x="3128010" y="685792"/>
                  <a:pt x="3134003" y="691784"/>
                  <a:pt x="3134003" y="691784"/>
                </a:cubicBezTo>
                <a:close/>
                <a:moveTo>
                  <a:pt x="3163965" y="691784"/>
                </a:moveTo>
                <a:cubicBezTo>
                  <a:pt x="3163965" y="691784"/>
                  <a:pt x="3157972" y="691784"/>
                  <a:pt x="3157972" y="691784"/>
                </a:cubicBezTo>
                <a:cubicBezTo>
                  <a:pt x="3163965" y="691784"/>
                  <a:pt x="3163965" y="691784"/>
                  <a:pt x="3163965" y="691784"/>
                </a:cubicBezTo>
                <a:close/>
                <a:moveTo>
                  <a:pt x="3253850" y="715754"/>
                </a:moveTo>
                <a:cubicBezTo>
                  <a:pt x="3259842" y="703769"/>
                  <a:pt x="3271827" y="697777"/>
                  <a:pt x="3277819" y="709762"/>
                </a:cubicBezTo>
                <a:cubicBezTo>
                  <a:pt x="3265835" y="721746"/>
                  <a:pt x="3259842" y="721746"/>
                  <a:pt x="3253850" y="715754"/>
                </a:cubicBezTo>
                <a:close/>
                <a:moveTo>
                  <a:pt x="3667322" y="679800"/>
                </a:moveTo>
                <a:cubicBezTo>
                  <a:pt x="3667322" y="667815"/>
                  <a:pt x="3667322" y="667815"/>
                  <a:pt x="3667322" y="667815"/>
                </a:cubicBezTo>
                <a:cubicBezTo>
                  <a:pt x="3673315" y="673808"/>
                  <a:pt x="3667322" y="679800"/>
                  <a:pt x="3667322" y="679800"/>
                </a:cubicBezTo>
                <a:close/>
                <a:moveTo>
                  <a:pt x="1863623" y="751708"/>
                </a:moveTo>
                <a:cubicBezTo>
                  <a:pt x="1869615" y="751708"/>
                  <a:pt x="1875608" y="757701"/>
                  <a:pt x="1881600" y="757701"/>
                </a:cubicBezTo>
                <a:cubicBezTo>
                  <a:pt x="1863623" y="763693"/>
                  <a:pt x="1845646" y="769685"/>
                  <a:pt x="1821677" y="757701"/>
                </a:cubicBezTo>
                <a:cubicBezTo>
                  <a:pt x="1833661" y="751708"/>
                  <a:pt x="1845646" y="745716"/>
                  <a:pt x="1863623" y="751708"/>
                </a:cubicBezTo>
                <a:close/>
                <a:moveTo>
                  <a:pt x="1006716" y="907510"/>
                </a:moveTo>
                <a:cubicBezTo>
                  <a:pt x="1012708" y="907510"/>
                  <a:pt x="1018701" y="907510"/>
                  <a:pt x="1024693" y="907510"/>
                </a:cubicBezTo>
                <a:cubicBezTo>
                  <a:pt x="1030685" y="913502"/>
                  <a:pt x="1030685" y="919494"/>
                  <a:pt x="1030685" y="919494"/>
                </a:cubicBezTo>
                <a:cubicBezTo>
                  <a:pt x="1036678" y="919494"/>
                  <a:pt x="1036678" y="913502"/>
                  <a:pt x="1042670" y="913502"/>
                </a:cubicBezTo>
                <a:cubicBezTo>
                  <a:pt x="1084617" y="907510"/>
                  <a:pt x="1120571" y="913502"/>
                  <a:pt x="1156525" y="913502"/>
                </a:cubicBezTo>
                <a:cubicBezTo>
                  <a:pt x="1168510" y="913502"/>
                  <a:pt x="1180494" y="913502"/>
                  <a:pt x="1186487" y="925486"/>
                </a:cubicBezTo>
                <a:cubicBezTo>
                  <a:pt x="1192479" y="931479"/>
                  <a:pt x="1186487" y="949456"/>
                  <a:pt x="1186487" y="949456"/>
                </a:cubicBezTo>
                <a:cubicBezTo>
                  <a:pt x="1180494" y="955448"/>
                  <a:pt x="1156525" y="949456"/>
                  <a:pt x="1150533" y="949456"/>
                </a:cubicBezTo>
                <a:cubicBezTo>
                  <a:pt x="1132555" y="949456"/>
                  <a:pt x="1114578" y="943464"/>
                  <a:pt x="1102594" y="943464"/>
                </a:cubicBezTo>
                <a:cubicBezTo>
                  <a:pt x="1066640" y="943464"/>
                  <a:pt x="1036678" y="943464"/>
                  <a:pt x="1000724" y="931479"/>
                </a:cubicBezTo>
                <a:cubicBezTo>
                  <a:pt x="1006716" y="931479"/>
                  <a:pt x="1006716" y="919494"/>
                  <a:pt x="1006716" y="907510"/>
                </a:cubicBezTo>
                <a:close/>
                <a:moveTo>
                  <a:pt x="1707822" y="80564"/>
                </a:moveTo>
                <a:cubicBezTo>
                  <a:pt x="1671868" y="86556"/>
                  <a:pt x="1647898" y="134495"/>
                  <a:pt x="1611944" y="110526"/>
                </a:cubicBezTo>
                <a:cubicBezTo>
                  <a:pt x="1605952" y="104534"/>
                  <a:pt x="1593967" y="98541"/>
                  <a:pt x="1587975" y="92549"/>
                </a:cubicBezTo>
                <a:cubicBezTo>
                  <a:pt x="1581982" y="80564"/>
                  <a:pt x="1581982" y="80564"/>
                  <a:pt x="1593967" y="80564"/>
                </a:cubicBezTo>
                <a:cubicBezTo>
                  <a:pt x="1611944" y="74572"/>
                  <a:pt x="1629921" y="80564"/>
                  <a:pt x="1647898" y="74572"/>
                </a:cubicBezTo>
                <a:cubicBezTo>
                  <a:pt x="1671868" y="80564"/>
                  <a:pt x="1689845" y="68580"/>
                  <a:pt x="1707822" y="80564"/>
                </a:cubicBezTo>
                <a:close/>
                <a:moveTo>
                  <a:pt x="1276372" y="116518"/>
                </a:moveTo>
                <a:cubicBezTo>
                  <a:pt x="1276372" y="104534"/>
                  <a:pt x="1282364" y="104534"/>
                  <a:pt x="1282364" y="98541"/>
                </a:cubicBezTo>
                <a:cubicBezTo>
                  <a:pt x="1276372" y="68580"/>
                  <a:pt x="1216449" y="86556"/>
                  <a:pt x="1198471" y="92549"/>
                </a:cubicBezTo>
                <a:cubicBezTo>
                  <a:pt x="1204464" y="98541"/>
                  <a:pt x="1210456" y="98541"/>
                  <a:pt x="1210456" y="98541"/>
                </a:cubicBezTo>
                <a:cubicBezTo>
                  <a:pt x="1204464" y="98541"/>
                  <a:pt x="1192479" y="98541"/>
                  <a:pt x="1186487" y="104534"/>
                </a:cubicBezTo>
                <a:cubicBezTo>
                  <a:pt x="1180494" y="104534"/>
                  <a:pt x="1174502" y="104534"/>
                  <a:pt x="1168510" y="110526"/>
                </a:cubicBezTo>
                <a:cubicBezTo>
                  <a:pt x="1198471" y="116518"/>
                  <a:pt x="1228433" y="110526"/>
                  <a:pt x="1264387" y="134495"/>
                </a:cubicBezTo>
                <a:cubicBezTo>
                  <a:pt x="1258395" y="122510"/>
                  <a:pt x="1264387" y="116518"/>
                  <a:pt x="1276372" y="116518"/>
                </a:cubicBezTo>
                <a:close/>
                <a:moveTo>
                  <a:pt x="3439613" y="805639"/>
                </a:moveTo>
                <a:cubicBezTo>
                  <a:pt x="3439613" y="817624"/>
                  <a:pt x="3451598" y="835601"/>
                  <a:pt x="3427628" y="835601"/>
                </a:cubicBezTo>
                <a:cubicBezTo>
                  <a:pt x="3415644" y="835601"/>
                  <a:pt x="3415644" y="841593"/>
                  <a:pt x="3409651" y="841593"/>
                </a:cubicBezTo>
                <a:cubicBezTo>
                  <a:pt x="3409651" y="829609"/>
                  <a:pt x="3421636" y="835601"/>
                  <a:pt x="3409651" y="817624"/>
                </a:cubicBezTo>
                <a:cubicBezTo>
                  <a:pt x="3409651" y="805639"/>
                  <a:pt x="3433621" y="823617"/>
                  <a:pt x="3439613" y="805639"/>
                </a:cubicBezTo>
                <a:cubicBezTo>
                  <a:pt x="3421636" y="799647"/>
                  <a:pt x="3403659" y="793655"/>
                  <a:pt x="3385682" y="793655"/>
                </a:cubicBezTo>
                <a:cubicBezTo>
                  <a:pt x="3403659" y="781670"/>
                  <a:pt x="3439613" y="787662"/>
                  <a:pt x="3457590" y="787662"/>
                </a:cubicBezTo>
                <a:cubicBezTo>
                  <a:pt x="3463582" y="787662"/>
                  <a:pt x="3517514" y="787662"/>
                  <a:pt x="3517514" y="787662"/>
                </a:cubicBezTo>
                <a:cubicBezTo>
                  <a:pt x="3523506" y="811632"/>
                  <a:pt x="3445605" y="805639"/>
                  <a:pt x="3439613" y="805639"/>
                </a:cubicBezTo>
                <a:close/>
                <a:moveTo>
                  <a:pt x="3421636" y="290297"/>
                </a:moveTo>
                <a:cubicBezTo>
                  <a:pt x="3439613" y="308274"/>
                  <a:pt x="3463582" y="290297"/>
                  <a:pt x="3481560" y="308274"/>
                </a:cubicBezTo>
                <a:cubicBezTo>
                  <a:pt x="3469575" y="308274"/>
                  <a:pt x="3457590" y="314266"/>
                  <a:pt x="3445605" y="314266"/>
                </a:cubicBezTo>
                <a:cubicBezTo>
                  <a:pt x="3439613" y="314266"/>
                  <a:pt x="3433621" y="314266"/>
                  <a:pt x="3415644" y="320258"/>
                </a:cubicBezTo>
                <a:cubicBezTo>
                  <a:pt x="3403659" y="320258"/>
                  <a:pt x="3373697" y="308274"/>
                  <a:pt x="3391674" y="296289"/>
                </a:cubicBezTo>
                <a:cubicBezTo>
                  <a:pt x="3397666" y="296289"/>
                  <a:pt x="3409651" y="302281"/>
                  <a:pt x="3421636" y="290297"/>
                </a:cubicBezTo>
                <a:close/>
                <a:moveTo>
                  <a:pt x="2864347" y="931479"/>
                </a:moveTo>
                <a:cubicBezTo>
                  <a:pt x="2864347" y="925486"/>
                  <a:pt x="2876332" y="925486"/>
                  <a:pt x="2858354" y="907510"/>
                </a:cubicBezTo>
                <a:cubicBezTo>
                  <a:pt x="2852362" y="919494"/>
                  <a:pt x="2834385" y="907510"/>
                  <a:pt x="2840377" y="895525"/>
                </a:cubicBezTo>
                <a:cubicBezTo>
                  <a:pt x="2858354" y="895525"/>
                  <a:pt x="2894309" y="895525"/>
                  <a:pt x="2882324" y="871555"/>
                </a:cubicBezTo>
                <a:cubicBezTo>
                  <a:pt x="2882324" y="853578"/>
                  <a:pt x="2864347" y="859571"/>
                  <a:pt x="2852362" y="853578"/>
                </a:cubicBezTo>
                <a:cubicBezTo>
                  <a:pt x="2846370" y="853578"/>
                  <a:pt x="2840377" y="853578"/>
                  <a:pt x="2828393" y="847586"/>
                </a:cubicBezTo>
                <a:cubicBezTo>
                  <a:pt x="2834385" y="841593"/>
                  <a:pt x="2840377" y="847586"/>
                  <a:pt x="2846370" y="847586"/>
                </a:cubicBezTo>
                <a:cubicBezTo>
                  <a:pt x="2852362" y="841593"/>
                  <a:pt x="2858354" y="841593"/>
                  <a:pt x="2870339" y="847586"/>
                </a:cubicBezTo>
                <a:cubicBezTo>
                  <a:pt x="2876332" y="847586"/>
                  <a:pt x="2882324" y="847586"/>
                  <a:pt x="2888316" y="847586"/>
                </a:cubicBezTo>
                <a:cubicBezTo>
                  <a:pt x="2900301" y="847586"/>
                  <a:pt x="2900301" y="847586"/>
                  <a:pt x="2900301" y="859571"/>
                </a:cubicBezTo>
                <a:cubicBezTo>
                  <a:pt x="2906293" y="865563"/>
                  <a:pt x="2900301" y="877548"/>
                  <a:pt x="2900301" y="883540"/>
                </a:cubicBezTo>
                <a:cubicBezTo>
                  <a:pt x="2906293" y="889532"/>
                  <a:pt x="2918278" y="889532"/>
                  <a:pt x="2924270" y="895525"/>
                </a:cubicBezTo>
                <a:cubicBezTo>
                  <a:pt x="2918278" y="901517"/>
                  <a:pt x="2906293" y="901517"/>
                  <a:pt x="2894309" y="907510"/>
                </a:cubicBezTo>
                <a:cubicBezTo>
                  <a:pt x="2876332" y="913502"/>
                  <a:pt x="2882324" y="943464"/>
                  <a:pt x="2864347" y="931479"/>
                </a:cubicBezTo>
                <a:close/>
                <a:moveTo>
                  <a:pt x="3571445" y="344228"/>
                </a:moveTo>
                <a:cubicBezTo>
                  <a:pt x="3577437" y="350220"/>
                  <a:pt x="3583430" y="350220"/>
                  <a:pt x="3589422" y="356212"/>
                </a:cubicBezTo>
                <a:cubicBezTo>
                  <a:pt x="3577437" y="368197"/>
                  <a:pt x="3565453" y="356212"/>
                  <a:pt x="3547475" y="356212"/>
                </a:cubicBezTo>
                <a:cubicBezTo>
                  <a:pt x="3535491" y="356212"/>
                  <a:pt x="3517514" y="356212"/>
                  <a:pt x="3517514" y="344228"/>
                </a:cubicBezTo>
                <a:cubicBezTo>
                  <a:pt x="3529498" y="344228"/>
                  <a:pt x="3541483" y="350220"/>
                  <a:pt x="3553468" y="350220"/>
                </a:cubicBezTo>
                <a:cubicBezTo>
                  <a:pt x="3553468" y="338236"/>
                  <a:pt x="3541483" y="344228"/>
                  <a:pt x="3529498" y="332243"/>
                </a:cubicBezTo>
                <a:cubicBezTo>
                  <a:pt x="3529498" y="332243"/>
                  <a:pt x="3559460" y="326251"/>
                  <a:pt x="3559460" y="326251"/>
                </a:cubicBezTo>
                <a:cubicBezTo>
                  <a:pt x="3565453" y="332243"/>
                  <a:pt x="3565453" y="338236"/>
                  <a:pt x="3571445" y="344228"/>
                </a:cubicBezTo>
                <a:close/>
                <a:moveTo>
                  <a:pt x="3008163" y="853578"/>
                </a:moveTo>
                <a:cubicBezTo>
                  <a:pt x="3026140" y="853578"/>
                  <a:pt x="3044117" y="859571"/>
                  <a:pt x="3062095" y="859571"/>
                </a:cubicBezTo>
                <a:cubicBezTo>
                  <a:pt x="3068087" y="859571"/>
                  <a:pt x="3074079" y="859571"/>
                  <a:pt x="3086064" y="859571"/>
                </a:cubicBezTo>
                <a:cubicBezTo>
                  <a:pt x="3092056" y="859571"/>
                  <a:pt x="3098049" y="859571"/>
                  <a:pt x="3104041" y="865563"/>
                </a:cubicBezTo>
                <a:cubicBezTo>
                  <a:pt x="3104041" y="865563"/>
                  <a:pt x="3098049" y="865563"/>
                  <a:pt x="3080072" y="865563"/>
                </a:cubicBezTo>
                <a:cubicBezTo>
                  <a:pt x="3068087" y="871555"/>
                  <a:pt x="3062095" y="865563"/>
                  <a:pt x="3056102" y="865563"/>
                </a:cubicBezTo>
                <a:cubicBezTo>
                  <a:pt x="3050110" y="865563"/>
                  <a:pt x="3044117" y="871555"/>
                  <a:pt x="3038125" y="871555"/>
                </a:cubicBezTo>
                <a:cubicBezTo>
                  <a:pt x="3032133" y="871555"/>
                  <a:pt x="3020148" y="865563"/>
                  <a:pt x="3014156" y="865563"/>
                </a:cubicBezTo>
                <a:cubicBezTo>
                  <a:pt x="3002171" y="865563"/>
                  <a:pt x="2990186" y="865563"/>
                  <a:pt x="2978201" y="859571"/>
                </a:cubicBezTo>
                <a:cubicBezTo>
                  <a:pt x="2978201" y="847586"/>
                  <a:pt x="2996179" y="853578"/>
                  <a:pt x="3008163" y="853578"/>
                </a:cubicBezTo>
                <a:close/>
                <a:moveTo>
                  <a:pt x="203740" y="1015372"/>
                </a:moveTo>
                <a:cubicBezTo>
                  <a:pt x="191755" y="1009380"/>
                  <a:pt x="197748" y="1003387"/>
                  <a:pt x="203740" y="997395"/>
                </a:cubicBezTo>
                <a:cubicBezTo>
                  <a:pt x="209733" y="985410"/>
                  <a:pt x="209733" y="985410"/>
                  <a:pt x="233702" y="985410"/>
                </a:cubicBezTo>
                <a:cubicBezTo>
                  <a:pt x="251679" y="985410"/>
                  <a:pt x="269656" y="985410"/>
                  <a:pt x="287633" y="991402"/>
                </a:cubicBezTo>
                <a:cubicBezTo>
                  <a:pt x="299618" y="991402"/>
                  <a:pt x="323587" y="1009380"/>
                  <a:pt x="329580" y="1003387"/>
                </a:cubicBezTo>
                <a:cubicBezTo>
                  <a:pt x="335572" y="997395"/>
                  <a:pt x="329580" y="991402"/>
                  <a:pt x="335572" y="991402"/>
                </a:cubicBezTo>
                <a:cubicBezTo>
                  <a:pt x="341564" y="985410"/>
                  <a:pt x="341564" y="991402"/>
                  <a:pt x="347557" y="997395"/>
                </a:cubicBezTo>
                <a:cubicBezTo>
                  <a:pt x="365534" y="1003387"/>
                  <a:pt x="371526" y="1003387"/>
                  <a:pt x="389503" y="1003387"/>
                </a:cubicBezTo>
                <a:cubicBezTo>
                  <a:pt x="401488" y="1003387"/>
                  <a:pt x="437442" y="1003387"/>
                  <a:pt x="431450" y="1021364"/>
                </a:cubicBezTo>
                <a:cubicBezTo>
                  <a:pt x="437442" y="1027357"/>
                  <a:pt x="443434" y="1015372"/>
                  <a:pt x="449427" y="1009380"/>
                </a:cubicBezTo>
                <a:cubicBezTo>
                  <a:pt x="455419" y="1009380"/>
                  <a:pt x="461412" y="1009380"/>
                  <a:pt x="467404" y="1009380"/>
                </a:cubicBezTo>
                <a:cubicBezTo>
                  <a:pt x="491373" y="1015372"/>
                  <a:pt x="509350" y="1015372"/>
                  <a:pt x="533320" y="1015372"/>
                </a:cubicBezTo>
                <a:cubicBezTo>
                  <a:pt x="557289" y="1015372"/>
                  <a:pt x="581259" y="1015372"/>
                  <a:pt x="599236" y="1021364"/>
                </a:cubicBezTo>
                <a:cubicBezTo>
                  <a:pt x="611220" y="1021364"/>
                  <a:pt x="617213" y="1027357"/>
                  <a:pt x="623205" y="1033349"/>
                </a:cubicBezTo>
                <a:cubicBezTo>
                  <a:pt x="635190" y="1039341"/>
                  <a:pt x="647175" y="1033349"/>
                  <a:pt x="653167" y="1039341"/>
                </a:cubicBezTo>
                <a:cubicBezTo>
                  <a:pt x="659159" y="1039341"/>
                  <a:pt x="665152" y="1033349"/>
                  <a:pt x="671144" y="1039341"/>
                </a:cubicBezTo>
                <a:cubicBezTo>
                  <a:pt x="701106" y="1045334"/>
                  <a:pt x="731068" y="1045334"/>
                  <a:pt x="761029" y="1039341"/>
                </a:cubicBezTo>
                <a:cubicBezTo>
                  <a:pt x="767022" y="1033349"/>
                  <a:pt x="796983" y="1033349"/>
                  <a:pt x="796983" y="1045334"/>
                </a:cubicBezTo>
                <a:cubicBezTo>
                  <a:pt x="808968" y="1045334"/>
                  <a:pt x="820953" y="1039341"/>
                  <a:pt x="838930" y="1039341"/>
                </a:cubicBezTo>
                <a:cubicBezTo>
                  <a:pt x="850915" y="1039341"/>
                  <a:pt x="874884" y="1039341"/>
                  <a:pt x="886869" y="1045334"/>
                </a:cubicBezTo>
                <a:cubicBezTo>
                  <a:pt x="892861" y="1045334"/>
                  <a:pt x="904846" y="1045334"/>
                  <a:pt x="910838" y="1045334"/>
                </a:cubicBezTo>
                <a:cubicBezTo>
                  <a:pt x="922823" y="1045334"/>
                  <a:pt x="940800" y="1051326"/>
                  <a:pt x="952785" y="1039341"/>
                </a:cubicBezTo>
                <a:cubicBezTo>
                  <a:pt x="964770" y="1057319"/>
                  <a:pt x="928815" y="1057319"/>
                  <a:pt x="922823" y="1051326"/>
                </a:cubicBezTo>
                <a:cubicBezTo>
                  <a:pt x="910838" y="1057319"/>
                  <a:pt x="898854" y="1051326"/>
                  <a:pt x="886869" y="1051326"/>
                </a:cubicBezTo>
                <a:cubicBezTo>
                  <a:pt x="904846" y="1063311"/>
                  <a:pt x="910838" y="1069303"/>
                  <a:pt x="898854" y="1069303"/>
                </a:cubicBezTo>
                <a:cubicBezTo>
                  <a:pt x="892861" y="1069303"/>
                  <a:pt x="886869" y="1057319"/>
                  <a:pt x="880877" y="1057319"/>
                </a:cubicBezTo>
                <a:cubicBezTo>
                  <a:pt x="862899" y="1057319"/>
                  <a:pt x="844922" y="1057319"/>
                  <a:pt x="826945" y="1057319"/>
                </a:cubicBezTo>
                <a:cubicBezTo>
                  <a:pt x="820953" y="1057319"/>
                  <a:pt x="814961" y="1063311"/>
                  <a:pt x="784999" y="1075295"/>
                </a:cubicBezTo>
                <a:cubicBezTo>
                  <a:pt x="796983" y="1081288"/>
                  <a:pt x="814961" y="1069303"/>
                  <a:pt x="820953" y="1087280"/>
                </a:cubicBezTo>
                <a:cubicBezTo>
                  <a:pt x="808968" y="1087280"/>
                  <a:pt x="802976" y="1087280"/>
                  <a:pt x="773014" y="1081288"/>
                </a:cubicBezTo>
                <a:cubicBezTo>
                  <a:pt x="761029" y="1087280"/>
                  <a:pt x="749045" y="1087280"/>
                  <a:pt x="737060" y="1075295"/>
                </a:cubicBezTo>
                <a:cubicBezTo>
                  <a:pt x="743052" y="1069303"/>
                  <a:pt x="743052" y="1069303"/>
                  <a:pt x="743052" y="1063311"/>
                </a:cubicBezTo>
                <a:cubicBezTo>
                  <a:pt x="731068" y="1057319"/>
                  <a:pt x="719083" y="1051326"/>
                  <a:pt x="707098" y="1051326"/>
                </a:cubicBezTo>
                <a:cubicBezTo>
                  <a:pt x="701106" y="1051326"/>
                  <a:pt x="683129" y="1057319"/>
                  <a:pt x="683129" y="1045334"/>
                </a:cubicBezTo>
                <a:cubicBezTo>
                  <a:pt x="677136" y="1045334"/>
                  <a:pt x="671144" y="1045334"/>
                  <a:pt x="665152" y="1045334"/>
                </a:cubicBezTo>
                <a:cubicBezTo>
                  <a:pt x="659159" y="1045334"/>
                  <a:pt x="641182" y="1051326"/>
                  <a:pt x="635190" y="1051326"/>
                </a:cubicBezTo>
                <a:cubicBezTo>
                  <a:pt x="629197" y="1057319"/>
                  <a:pt x="635190" y="1063311"/>
                  <a:pt x="623205" y="1063311"/>
                </a:cubicBezTo>
                <a:cubicBezTo>
                  <a:pt x="605228" y="1069303"/>
                  <a:pt x="605228" y="1033349"/>
                  <a:pt x="575266" y="1039341"/>
                </a:cubicBezTo>
                <a:cubicBezTo>
                  <a:pt x="569274" y="1033349"/>
                  <a:pt x="563282" y="1027357"/>
                  <a:pt x="545305" y="1033349"/>
                </a:cubicBezTo>
                <a:cubicBezTo>
                  <a:pt x="539312" y="1033349"/>
                  <a:pt x="533320" y="1027357"/>
                  <a:pt x="533320" y="1027357"/>
                </a:cubicBezTo>
                <a:cubicBezTo>
                  <a:pt x="527327" y="1027357"/>
                  <a:pt x="521335" y="1027357"/>
                  <a:pt x="515343" y="1027357"/>
                </a:cubicBezTo>
                <a:cubicBezTo>
                  <a:pt x="491373" y="1027357"/>
                  <a:pt x="461412" y="1015372"/>
                  <a:pt x="437442" y="1021364"/>
                </a:cubicBezTo>
                <a:cubicBezTo>
                  <a:pt x="425457" y="1021364"/>
                  <a:pt x="425457" y="1021364"/>
                  <a:pt x="413473" y="1021364"/>
                </a:cubicBezTo>
                <a:cubicBezTo>
                  <a:pt x="401488" y="1021364"/>
                  <a:pt x="389503" y="1021364"/>
                  <a:pt x="383511" y="1021364"/>
                </a:cubicBezTo>
                <a:cubicBezTo>
                  <a:pt x="365534" y="1021364"/>
                  <a:pt x="347557" y="1021364"/>
                  <a:pt x="329580" y="1015372"/>
                </a:cubicBezTo>
                <a:cubicBezTo>
                  <a:pt x="305610" y="1015372"/>
                  <a:pt x="269656" y="1009380"/>
                  <a:pt x="227710" y="1003387"/>
                </a:cubicBezTo>
                <a:cubicBezTo>
                  <a:pt x="233702" y="1009380"/>
                  <a:pt x="251679" y="1009380"/>
                  <a:pt x="263664" y="1015372"/>
                </a:cubicBezTo>
                <a:cubicBezTo>
                  <a:pt x="245687" y="1021364"/>
                  <a:pt x="221717" y="1027357"/>
                  <a:pt x="203740" y="1015372"/>
                </a:cubicBezTo>
                <a:close/>
                <a:moveTo>
                  <a:pt x="3469575" y="889532"/>
                </a:moveTo>
                <a:cubicBezTo>
                  <a:pt x="3457590" y="889532"/>
                  <a:pt x="3439613" y="895525"/>
                  <a:pt x="3427628" y="883540"/>
                </a:cubicBezTo>
                <a:cubicBezTo>
                  <a:pt x="3421636" y="883540"/>
                  <a:pt x="3421636" y="877548"/>
                  <a:pt x="3397666" y="877548"/>
                </a:cubicBezTo>
                <a:cubicBezTo>
                  <a:pt x="3385682" y="877548"/>
                  <a:pt x="3373697" y="877548"/>
                  <a:pt x="3361712" y="877548"/>
                </a:cubicBezTo>
                <a:cubicBezTo>
                  <a:pt x="3355720" y="877548"/>
                  <a:pt x="3349728" y="871555"/>
                  <a:pt x="3337743" y="871555"/>
                </a:cubicBezTo>
                <a:cubicBezTo>
                  <a:pt x="3337743" y="871555"/>
                  <a:pt x="3331751" y="871555"/>
                  <a:pt x="3325758" y="859571"/>
                </a:cubicBezTo>
                <a:cubicBezTo>
                  <a:pt x="3331751" y="847586"/>
                  <a:pt x="3373697" y="865563"/>
                  <a:pt x="3385682" y="871555"/>
                </a:cubicBezTo>
                <a:cubicBezTo>
                  <a:pt x="3391674" y="871555"/>
                  <a:pt x="3391674" y="877548"/>
                  <a:pt x="3421636" y="871555"/>
                </a:cubicBezTo>
                <a:cubicBezTo>
                  <a:pt x="3433621" y="853578"/>
                  <a:pt x="3493544" y="859571"/>
                  <a:pt x="3469575" y="889532"/>
                </a:cubicBezTo>
                <a:close/>
                <a:moveTo>
                  <a:pt x="1833661" y="50602"/>
                </a:moveTo>
                <a:cubicBezTo>
                  <a:pt x="1839654" y="50602"/>
                  <a:pt x="1851638" y="50602"/>
                  <a:pt x="1857631" y="50602"/>
                </a:cubicBezTo>
                <a:cubicBezTo>
                  <a:pt x="1863623" y="50602"/>
                  <a:pt x="1869615" y="50602"/>
                  <a:pt x="1869615" y="56595"/>
                </a:cubicBezTo>
                <a:cubicBezTo>
                  <a:pt x="1869615" y="62587"/>
                  <a:pt x="1881600" y="62587"/>
                  <a:pt x="1881600" y="68580"/>
                </a:cubicBezTo>
                <a:cubicBezTo>
                  <a:pt x="1881600" y="80564"/>
                  <a:pt x="1875608" y="68580"/>
                  <a:pt x="1857631" y="74572"/>
                </a:cubicBezTo>
                <a:cubicBezTo>
                  <a:pt x="1845646" y="92549"/>
                  <a:pt x="1803700" y="92549"/>
                  <a:pt x="1779730" y="86556"/>
                </a:cubicBezTo>
                <a:cubicBezTo>
                  <a:pt x="1797707" y="68580"/>
                  <a:pt x="1827669" y="68580"/>
                  <a:pt x="1833661" y="50602"/>
                </a:cubicBezTo>
                <a:close/>
                <a:moveTo>
                  <a:pt x="3529498" y="224381"/>
                </a:moveTo>
                <a:cubicBezTo>
                  <a:pt x="3535491" y="224381"/>
                  <a:pt x="3547475" y="224381"/>
                  <a:pt x="3541483" y="230373"/>
                </a:cubicBezTo>
                <a:cubicBezTo>
                  <a:pt x="3535491" y="230373"/>
                  <a:pt x="3529498" y="236365"/>
                  <a:pt x="3523506" y="230373"/>
                </a:cubicBezTo>
                <a:cubicBezTo>
                  <a:pt x="3511521" y="230373"/>
                  <a:pt x="3457590" y="236365"/>
                  <a:pt x="3457590" y="218388"/>
                </a:cubicBezTo>
                <a:cubicBezTo>
                  <a:pt x="3481560" y="206403"/>
                  <a:pt x="3505529" y="218388"/>
                  <a:pt x="3529498" y="224381"/>
                </a:cubicBezTo>
                <a:close/>
                <a:moveTo>
                  <a:pt x="599236" y="38618"/>
                </a:moveTo>
                <a:cubicBezTo>
                  <a:pt x="617213" y="38618"/>
                  <a:pt x="629197" y="32625"/>
                  <a:pt x="647175" y="44610"/>
                </a:cubicBezTo>
                <a:cubicBezTo>
                  <a:pt x="653167" y="44610"/>
                  <a:pt x="653167" y="44610"/>
                  <a:pt x="665152" y="44610"/>
                </a:cubicBezTo>
                <a:cubicBezTo>
                  <a:pt x="677136" y="44610"/>
                  <a:pt x="683129" y="50602"/>
                  <a:pt x="695113" y="50602"/>
                </a:cubicBezTo>
                <a:cubicBezTo>
                  <a:pt x="707098" y="56595"/>
                  <a:pt x="719083" y="50602"/>
                  <a:pt x="743052" y="56595"/>
                </a:cubicBezTo>
                <a:cubicBezTo>
                  <a:pt x="749045" y="62587"/>
                  <a:pt x="755037" y="62587"/>
                  <a:pt x="755037" y="68580"/>
                </a:cubicBezTo>
                <a:cubicBezTo>
                  <a:pt x="749045" y="68580"/>
                  <a:pt x="743052" y="62587"/>
                  <a:pt x="743052" y="62587"/>
                </a:cubicBezTo>
                <a:cubicBezTo>
                  <a:pt x="737060" y="62587"/>
                  <a:pt x="737060" y="62587"/>
                  <a:pt x="725075" y="56595"/>
                </a:cubicBezTo>
                <a:cubicBezTo>
                  <a:pt x="707098" y="68580"/>
                  <a:pt x="677136" y="56595"/>
                  <a:pt x="659159" y="50602"/>
                </a:cubicBezTo>
                <a:cubicBezTo>
                  <a:pt x="653167" y="56595"/>
                  <a:pt x="635190" y="50602"/>
                  <a:pt x="629197" y="62587"/>
                </a:cubicBezTo>
                <a:cubicBezTo>
                  <a:pt x="623205" y="44610"/>
                  <a:pt x="599236" y="56595"/>
                  <a:pt x="599236" y="38618"/>
                </a:cubicBezTo>
                <a:close/>
                <a:moveTo>
                  <a:pt x="3877055" y="446098"/>
                </a:moveTo>
                <a:cubicBezTo>
                  <a:pt x="3859078" y="452090"/>
                  <a:pt x="3835109" y="446098"/>
                  <a:pt x="3817131" y="440106"/>
                </a:cubicBezTo>
                <a:cubicBezTo>
                  <a:pt x="3829116" y="422128"/>
                  <a:pt x="3859078" y="428121"/>
                  <a:pt x="3877055" y="446098"/>
                </a:cubicBezTo>
                <a:close/>
                <a:moveTo>
                  <a:pt x="3715262" y="350220"/>
                </a:moveTo>
                <a:cubicBezTo>
                  <a:pt x="3709269" y="350220"/>
                  <a:pt x="3691292" y="338236"/>
                  <a:pt x="3691292" y="332243"/>
                </a:cubicBezTo>
                <a:cubicBezTo>
                  <a:pt x="3715262" y="314266"/>
                  <a:pt x="3745223" y="350220"/>
                  <a:pt x="3715262" y="350220"/>
                </a:cubicBezTo>
                <a:close/>
                <a:moveTo>
                  <a:pt x="227710" y="823617"/>
                </a:moveTo>
                <a:cubicBezTo>
                  <a:pt x="209733" y="829609"/>
                  <a:pt x="203740" y="829609"/>
                  <a:pt x="185763" y="811632"/>
                </a:cubicBezTo>
                <a:cubicBezTo>
                  <a:pt x="209733" y="805639"/>
                  <a:pt x="215725" y="805639"/>
                  <a:pt x="227710" y="823617"/>
                </a:cubicBezTo>
                <a:close/>
                <a:moveTo>
                  <a:pt x="1240418" y="1039341"/>
                </a:moveTo>
                <a:cubicBezTo>
                  <a:pt x="1258395" y="1039341"/>
                  <a:pt x="1270380" y="1045334"/>
                  <a:pt x="1288357" y="1033349"/>
                </a:cubicBezTo>
                <a:cubicBezTo>
                  <a:pt x="1282364" y="1021364"/>
                  <a:pt x="1258395" y="1027357"/>
                  <a:pt x="1246410" y="1027357"/>
                </a:cubicBezTo>
                <a:cubicBezTo>
                  <a:pt x="1240418" y="1021364"/>
                  <a:pt x="1234426" y="1021364"/>
                  <a:pt x="1228433" y="1027357"/>
                </a:cubicBezTo>
                <a:cubicBezTo>
                  <a:pt x="1222441" y="1033349"/>
                  <a:pt x="1222441" y="1039341"/>
                  <a:pt x="1240418" y="1039341"/>
                </a:cubicBezTo>
                <a:close/>
                <a:moveTo>
                  <a:pt x="1312326" y="1045334"/>
                </a:moveTo>
                <a:cubicBezTo>
                  <a:pt x="1312326" y="1033349"/>
                  <a:pt x="1336296" y="1033349"/>
                  <a:pt x="1336296" y="1045334"/>
                </a:cubicBezTo>
                <a:cubicBezTo>
                  <a:pt x="1330303" y="1051326"/>
                  <a:pt x="1312326" y="1057319"/>
                  <a:pt x="1312326" y="1045334"/>
                </a:cubicBezTo>
                <a:close/>
                <a:moveTo>
                  <a:pt x="1084617" y="140488"/>
                </a:moveTo>
                <a:cubicBezTo>
                  <a:pt x="1078624" y="140488"/>
                  <a:pt x="1072632" y="140488"/>
                  <a:pt x="1078624" y="128503"/>
                </a:cubicBezTo>
                <a:cubicBezTo>
                  <a:pt x="1090609" y="128503"/>
                  <a:pt x="1102594" y="134495"/>
                  <a:pt x="1114578" y="134495"/>
                </a:cubicBezTo>
                <a:cubicBezTo>
                  <a:pt x="1102594" y="146480"/>
                  <a:pt x="1090609" y="140488"/>
                  <a:pt x="1084617" y="140488"/>
                </a:cubicBezTo>
                <a:close/>
                <a:moveTo>
                  <a:pt x="3259842" y="913502"/>
                </a:moveTo>
                <a:cubicBezTo>
                  <a:pt x="3271827" y="913502"/>
                  <a:pt x="3283812" y="919494"/>
                  <a:pt x="3295797" y="913502"/>
                </a:cubicBezTo>
                <a:cubicBezTo>
                  <a:pt x="3313774" y="919494"/>
                  <a:pt x="3331751" y="919494"/>
                  <a:pt x="3343735" y="907510"/>
                </a:cubicBezTo>
                <a:cubicBezTo>
                  <a:pt x="3349728" y="907510"/>
                  <a:pt x="3391674" y="925486"/>
                  <a:pt x="3385682" y="901517"/>
                </a:cubicBezTo>
                <a:cubicBezTo>
                  <a:pt x="3373697" y="901517"/>
                  <a:pt x="3361712" y="901517"/>
                  <a:pt x="3349728" y="901517"/>
                </a:cubicBezTo>
                <a:cubicBezTo>
                  <a:pt x="3337743" y="901517"/>
                  <a:pt x="3331751" y="901517"/>
                  <a:pt x="3313774" y="907510"/>
                </a:cubicBezTo>
                <a:cubicBezTo>
                  <a:pt x="3295797" y="913502"/>
                  <a:pt x="3277819" y="901517"/>
                  <a:pt x="3265835" y="913502"/>
                </a:cubicBezTo>
                <a:cubicBezTo>
                  <a:pt x="3247857" y="907510"/>
                  <a:pt x="3241865" y="907510"/>
                  <a:pt x="3229880" y="913502"/>
                </a:cubicBezTo>
                <a:cubicBezTo>
                  <a:pt x="3211903" y="913502"/>
                  <a:pt x="3199919" y="907510"/>
                  <a:pt x="3187934" y="913502"/>
                </a:cubicBezTo>
                <a:cubicBezTo>
                  <a:pt x="3169957" y="907510"/>
                  <a:pt x="3145988" y="907510"/>
                  <a:pt x="3128010" y="907510"/>
                </a:cubicBezTo>
                <a:cubicBezTo>
                  <a:pt x="3116026" y="907510"/>
                  <a:pt x="3092056" y="901517"/>
                  <a:pt x="3080072" y="913502"/>
                </a:cubicBezTo>
                <a:cubicBezTo>
                  <a:pt x="3074079" y="913502"/>
                  <a:pt x="3062095" y="913502"/>
                  <a:pt x="3056102" y="913502"/>
                </a:cubicBezTo>
                <a:cubicBezTo>
                  <a:pt x="3044117" y="913502"/>
                  <a:pt x="3032133" y="913502"/>
                  <a:pt x="3020148" y="907510"/>
                </a:cubicBezTo>
                <a:cubicBezTo>
                  <a:pt x="3008163" y="901517"/>
                  <a:pt x="3008163" y="901517"/>
                  <a:pt x="2996179" y="907510"/>
                </a:cubicBezTo>
                <a:cubicBezTo>
                  <a:pt x="2990186" y="907510"/>
                  <a:pt x="2984194" y="901517"/>
                  <a:pt x="2978201" y="901517"/>
                </a:cubicBezTo>
                <a:cubicBezTo>
                  <a:pt x="2972209" y="895525"/>
                  <a:pt x="2984194" y="895525"/>
                  <a:pt x="2984194" y="883540"/>
                </a:cubicBezTo>
                <a:cubicBezTo>
                  <a:pt x="2978201" y="883540"/>
                  <a:pt x="2972209" y="877548"/>
                  <a:pt x="2966217" y="883540"/>
                </a:cubicBezTo>
                <a:cubicBezTo>
                  <a:pt x="2966217" y="895525"/>
                  <a:pt x="2966217" y="901517"/>
                  <a:pt x="2960224" y="907510"/>
                </a:cubicBezTo>
                <a:cubicBezTo>
                  <a:pt x="2972209" y="907510"/>
                  <a:pt x="2972209" y="907510"/>
                  <a:pt x="2972209" y="907510"/>
                </a:cubicBezTo>
                <a:cubicBezTo>
                  <a:pt x="3002171" y="919494"/>
                  <a:pt x="3002171" y="913502"/>
                  <a:pt x="3020148" y="913502"/>
                </a:cubicBezTo>
                <a:cubicBezTo>
                  <a:pt x="3032133" y="913502"/>
                  <a:pt x="3044117" y="913502"/>
                  <a:pt x="3062095" y="913502"/>
                </a:cubicBezTo>
                <a:cubicBezTo>
                  <a:pt x="3068087" y="913502"/>
                  <a:pt x="3074079" y="913502"/>
                  <a:pt x="3086064" y="913502"/>
                </a:cubicBezTo>
                <a:cubicBezTo>
                  <a:pt x="3104041" y="919494"/>
                  <a:pt x="3110033" y="919494"/>
                  <a:pt x="3134003" y="919494"/>
                </a:cubicBezTo>
                <a:cubicBezTo>
                  <a:pt x="3151980" y="919494"/>
                  <a:pt x="3169957" y="919494"/>
                  <a:pt x="3193926" y="913502"/>
                </a:cubicBezTo>
                <a:cubicBezTo>
                  <a:pt x="3241865" y="919494"/>
                  <a:pt x="3247857" y="925486"/>
                  <a:pt x="3259842" y="913502"/>
                </a:cubicBezTo>
                <a:close/>
                <a:moveTo>
                  <a:pt x="2996179" y="901517"/>
                </a:moveTo>
                <a:cubicBezTo>
                  <a:pt x="2996179" y="901517"/>
                  <a:pt x="2996179" y="901517"/>
                  <a:pt x="2996179" y="901517"/>
                </a:cubicBezTo>
                <a:cubicBezTo>
                  <a:pt x="2996179" y="901517"/>
                  <a:pt x="2996179" y="901517"/>
                  <a:pt x="2996179" y="901517"/>
                </a:cubicBezTo>
                <a:close/>
                <a:moveTo>
                  <a:pt x="3062095" y="901517"/>
                </a:moveTo>
                <a:cubicBezTo>
                  <a:pt x="3062095" y="901517"/>
                  <a:pt x="3062095" y="901517"/>
                  <a:pt x="3062095" y="901517"/>
                </a:cubicBezTo>
                <a:cubicBezTo>
                  <a:pt x="3062095" y="901517"/>
                  <a:pt x="3062095" y="901517"/>
                  <a:pt x="3062095" y="901517"/>
                </a:cubicBezTo>
                <a:close/>
                <a:moveTo>
                  <a:pt x="3457590" y="368197"/>
                </a:moveTo>
                <a:cubicBezTo>
                  <a:pt x="3445605" y="362205"/>
                  <a:pt x="3427628" y="368197"/>
                  <a:pt x="3415644" y="350220"/>
                </a:cubicBezTo>
                <a:cubicBezTo>
                  <a:pt x="3427628" y="356212"/>
                  <a:pt x="3463582" y="356212"/>
                  <a:pt x="3457590" y="368197"/>
                </a:cubicBezTo>
                <a:close/>
                <a:moveTo>
                  <a:pt x="2666599" y="889532"/>
                </a:moveTo>
                <a:cubicBezTo>
                  <a:pt x="2654614" y="895525"/>
                  <a:pt x="2642630" y="889532"/>
                  <a:pt x="2630645" y="883540"/>
                </a:cubicBezTo>
                <a:cubicBezTo>
                  <a:pt x="2642630" y="877548"/>
                  <a:pt x="2654614" y="877548"/>
                  <a:pt x="2666599" y="889532"/>
                </a:cubicBezTo>
                <a:close/>
                <a:moveTo>
                  <a:pt x="3151980" y="188427"/>
                </a:moveTo>
                <a:cubicBezTo>
                  <a:pt x="3145988" y="188427"/>
                  <a:pt x="3139995" y="182434"/>
                  <a:pt x="3151980" y="182434"/>
                </a:cubicBezTo>
                <a:cubicBezTo>
                  <a:pt x="3163965" y="182434"/>
                  <a:pt x="3169957" y="182434"/>
                  <a:pt x="3181942" y="188427"/>
                </a:cubicBezTo>
                <a:cubicBezTo>
                  <a:pt x="3175949" y="200411"/>
                  <a:pt x="3175949" y="200411"/>
                  <a:pt x="3151980" y="188427"/>
                </a:cubicBezTo>
                <a:close/>
                <a:moveTo>
                  <a:pt x="2145264" y="949456"/>
                </a:moveTo>
                <a:cubicBezTo>
                  <a:pt x="2133279" y="955448"/>
                  <a:pt x="2133279" y="943464"/>
                  <a:pt x="2127287" y="937471"/>
                </a:cubicBezTo>
                <a:cubicBezTo>
                  <a:pt x="2139271" y="937471"/>
                  <a:pt x="2139271" y="925486"/>
                  <a:pt x="2157249" y="925486"/>
                </a:cubicBezTo>
                <a:cubicBezTo>
                  <a:pt x="2157249" y="931479"/>
                  <a:pt x="2151256" y="949456"/>
                  <a:pt x="2145264" y="949456"/>
                </a:cubicBezTo>
                <a:close/>
                <a:moveTo>
                  <a:pt x="725075" y="997395"/>
                </a:moveTo>
                <a:cubicBezTo>
                  <a:pt x="713091" y="997395"/>
                  <a:pt x="701106" y="997395"/>
                  <a:pt x="689121" y="991402"/>
                </a:cubicBezTo>
                <a:cubicBezTo>
                  <a:pt x="701106" y="979418"/>
                  <a:pt x="713091" y="985410"/>
                  <a:pt x="725075" y="991402"/>
                </a:cubicBezTo>
                <a:cubicBezTo>
                  <a:pt x="743052" y="991402"/>
                  <a:pt x="755037" y="991402"/>
                  <a:pt x="773014" y="997395"/>
                </a:cubicBezTo>
                <a:cubicBezTo>
                  <a:pt x="779006" y="997395"/>
                  <a:pt x="784999" y="991402"/>
                  <a:pt x="790991" y="997395"/>
                </a:cubicBezTo>
                <a:cubicBezTo>
                  <a:pt x="784999" y="1003387"/>
                  <a:pt x="779006" y="1003387"/>
                  <a:pt x="773014" y="1003387"/>
                </a:cubicBezTo>
                <a:cubicBezTo>
                  <a:pt x="755037" y="1003387"/>
                  <a:pt x="737060" y="997395"/>
                  <a:pt x="725075" y="997395"/>
                </a:cubicBezTo>
                <a:close/>
                <a:moveTo>
                  <a:pt x="1905570" y="62587"/>
                </a:moveTo>
                <a:cubicBezTo>
                  <a:pt x="1917554" y="56595"/>
                  <a:pt x="1929539" y="50602"/>
                  <a:pt x="1941524" y="56595"/>
                </a:cubicBezTo>
                <a:cubicBezTo>
                  <a:pt x="1929539" y="62587"/>
                  <a:pt x="1929539" y="86556"/>
                  <a:pt x="1905570" y="62587"/>
                </a:cubicBezTo>
                <a:close/>
                <a:moveTo>
                  <a:pt x="491373" y="871555"/>
                </a:moveTo>
                <a:cubicBezTo>
                  <a:pt x="473396" y="883540"/>
                  <a:pt x="431450" y="865563"/>
                  <a:pt x="407480" y="859571"/>
                </a:cubicBezTo>
                <a:cubicBezTo>
                  <a:pt x="389503" y="853578"/>
                  <a:pt x="365534" y="853578"/>
                  <a:pt x="353549" y="835601"/>
                </a:cubicBezTo>
                <a:cubicBezTo>
                  <a:pt x="359541" y="835601"/>
                  <a:pt x="365534" y="835601"/>
                  <a:pt x="371526" y="841593"/>
                </a:cubicBezTo>
                <a:cubicBezTo>
                  <a:pt x="383511" y="841593"/>
                  <a:pt x="395496" y="847586"/>
                  <a:pt x="407480" y="853578"/>
                </a:cubicBezTo>
                <a:cubicBezTo>
                  <a:pt x="413473" y="853578"/>
                  <a:pt x="419465" y="853578"/>
                  <a:pt x="425457" y="853578"/>
                </a:cubicBezTo>
                <a:cubicBezTo>
                  <a:pt x="449427" y="859571"/>
                  <a:pt x="473396" y="865563"/>
                  <a:pt x="491373" y="871555"/>
                </a:cubicBezTo>
                <a:cubicBezTo>
                  <a:pt x="503358" y="865563"/>
                  <a:pt x="509350" y="865563"/>
                  <a:pt x="527327" y="877548"/>
                </a:cubicBezTo>
                <a:cubicBezTo>
                  <a:pt x="527327" y="889532"/>
                  <a:pt x="497366" y="871555"/>
                  <a:pt x="491373" y="871555"/>
                </a:cubicBezTo>
                <a:close/>
                <a:moveTo>
                  <a:pt x="3529498" y="871555"/>
                </a:moveTo>
                <a:cubicBezTo>
                  <a:pt x="3523506" y="877548"/>
                  <a:pt x="3517514" y="889532"/>
                  <a:pt x="3499537" y="883540"/>
                </a:cubicBezTo>
                <a:cubicBezTo>
                  <a:pt x="3511521" y="877548"/>
                  <a:pt x="3517514" y="865563"/>
                  <a:pt x="3529498" y="871555"/>
                </a:cubicBezTo>
                <a:close/>
                <a:moveTo>
                  <a:pt x="137824" y="422128"/>
                </a:moveTo>
                <a:cubicBezTo>
                  <a:pt x="143817" y="416136"/>
                  <a:pt x="161794" y="410144"/>
                  <a:pt x="167786" y="422128"/>
                </a:cubicBezTo>
                <a:cubicBezTo>
                  <a:pt x="167786" y="434113"/>
                  <a:pt x="143817" y="428121"/>
                  <a:pt x="137824" y="422128"/>
                </a:cubicBezTo>
                <a:close/>
                <a:moveTo>
                  <a:pt x="179771" y="919494"/>
                </a:moveTo>
                <a:cubicBezTo>
                  <a:pt x="185763" y="919494"/>
                  <a:pt x="191755" y="919494"/>
                  <a:pt x="209733" y="919494"/>
                </a:cubicBezTo>
                <a:cubicBezTo>
                  <a:pt x="215725" y="919494"/>
                  <a:pt x="221717" y="919494"/>
                  <a:pt x="227710" y="919494"/>
                </a:cubicBezTo>
                <a:cubicBezTo>
                  <a:pt x="221717" y="925486"/>
                  <a:pt x="215725" y="925486"/>
                  <a:pt x="191755" y="931479"/>
                </a:cubicBezTo>
                <a:cubicBezTo>
                  <a:pt x="179771" y="931479"/>
                  <a:pt x="179771" y="925486"/>
                  <a:pt x="179771" y="919494"/>
                </a:cubicBezTo>
                <a:close/>
                <a:moveTo>
                  <a:pt x="2319042" y="943464"/>
                </a:moveTo>
                <a:cubicBezTo>
                  <a:pt x="2313050" y="943464"/>
                  <a:pt x="2307058" y="949456"/>
                  <a:pt x="2301065" y="943464"/>
                </a:cubicBezTo>
                <a:cubicBezTo>
                  <a:pt x="2307058" y="943464"/>
                  <a:pt x="2313050" y="943464"/>
                  <a:pt x="2319042" y="943464"/>
                </a:cubicBezTo>
                <a:cubicBezTo>
                  <a:pt x="2319042" y="931479"/>
                  <a:pt x="2325035" y="931479"/>
                  <a:pt x="2331027" y="925486"/>
                </a:cubicBezTo>
                <a:cubicBezTo>
                  <a:pt x="2325035" y="913502"/>
                  <a:pt x="2337019" y="913502"/>
                  <a:pt x="2343012" y="913502"/>
                </a:cubicBezTo>
                <a:cubicBezTo>
                  <a:pt x="2349004" y="907510"/>
                  <a:pt x="2349004" y="907510"/>
                  <a:pt x="2354996" y="907510"/>
                </a:cubicBezTo>
                <a:cubicBezTo>
                  <a:pt x="2354996" y="913502"/>
                  <a:pt x="2349004" y="919494"/>
                  <a:pt x="2343012" y="937471"/>
                </a:cubicBezTo>
                <a:cubicBezTo>
                  <a:pt x="2331027" y="949456"/>
                  <a:pt x="2331027" y="955448"/>
                  <a:pt x="2319042" y="943464"/>
                </a:cubicBezTo>
                <a:close/>
                <a:moveTo>
                  <a:pt x="2049386" y="68580"/>
                </a:moveTo>
                <a:cubicBezTo>
                  <a:pt x="2061371" y="62587"/>
                  <a:pt x="2073356" y="62587"/>
                  <a:pt x="2085340" y="62587"/>
                </a:cubicBezTo>
                <a:cubicBezTo>
                  <a:pt x="2073356" y="74572"/>
                  <a:pt x="2061371" y="74572"/>
                  <a:pt x="2049386" y="68580"/>
                </a:cubicBezTo>
                <a:close/>
                <a:moveTo>
                  <a:pt x="1270380" y="68580"/>
                </a:moveTo>
                <a:cubicBezTo>
                  <a:pt x="1282364" y="62587"/>
                  <a:pt x="1288357" y="62587"/>
                  <a:pt x="1300342" y="74572"/>
                </a:cubicBezTo>
                <a:cubicBezTo>
                  <a:pt x="1288357" y="80564"/>
                  <a:pt x="1282364" y="68580"/>
                  <a:pt x="1270380" y="68580"/>
                </a:cubicBezTo>
                <a:close/>
                <a:moveTo>
                  <a:pt x="197748" y="733731"/>
                </a:moveTo>
                <a:cubicBezTo>
                  <a:pt x="203740" y="733731"/>
                  <a:pt x="221717" y="733731"/>
                  <a:pt x="215725" y="745716"/>
                </a:cubicBezTo>
                <a:cubicBezTo>
                  <a:pt x="209733" y="757701"/>
                  <a:pt x="203740" y="739723"/>
                  <a:pt x="197748" y="733731"/>
                </a:cubicBezTo>
                <a:close/>
                <a:moveTo>
                  <a:pt x="3727246" y="398159"/>
                </a:moveTo>
                <a:cubicBezTo>
                  <a:pt x="3721254" y="410144"/>
                  <a:pt x="3709269" y="398159"/>
                  <a:pt x="3673315" y="386174"/>
                </a:cubicBezTo>
                <a:cubicBezTo>
                  <a:pt x="3673315" y="386174"/>
                  <a:pt x="3685300" y="392166"/>
                  <a:pt x="3703277" y="392166"/>
                </a:cubicBezTo>
                <a:cubicBezTo>
                  <a:pt x="3703277" y="380182"/>
                  <a:pt x="3715262" y="392166"/>
                  <a:pt x="3727246" y="398159"/>
                </a:cubicBezTo>
                <a:close/>
                <a:moveTo>
                  <a:pt x="1923547" y="937471"/>
                </a:moveTo>
                <a:cubicBezTo>
                  <a:pt x="1935531" y="931479"/>
                  <a:pt x="1941524" y="931479"/>
                  <a:pt x="1947516" y="925486"/>
                </a:cubicBezTo>
                <a:cubicBezTo>
                  <a:pt x="1929539" y="901517"/>
                  <a:pt x="1995455" y="913502"/>
                  <a:pt x="2001447" y="913502"/>
                </a:cubicBezTo>
                <a:cubicBezTo>
                  <a:pt x="2001447" y="925486"/>
                  <a:pt x="1989462" y="919494"/>
                  <a:pt x="1983470" y="925486"/>
                </a:cubicBezTo>
                <a:cubicBezTo>
                  <a:pt x="1989462" y="931479"/>
                  <a:pt x="1995455" y="931479"/>
                  <a:pt x="2001447" y="943464"/>
                </a:cubicBezTo>
                <a:cubicBezTo>
                  <a:pt x="1989462" y="943464"/>
                  <a:pt x="1971485" y="943464"/>
                  <a:pt x="1959501" y="949456"/>
                </a:cubicBezTo>
                <a:cubicBezTo>
                  <a:pt x="1959501" y="949456"/>
                  <a:pt x="1923547" y="943464"/>
                  <a:pt x="1923547" y="937471"/>
                </a:cubicBezTo>
                <a:close/>
                <a:moveTo>
                  <a:pt x="515343" y="1093273"/>
                </a:moveTo>
                <a:cubicBezTo>
                  <a:pt x="503358" y="1099265"/>
                  <a:pt x="503358" y="1099265"/>
                  <a:pt x="491373" y="1087280"/>
                </a:cubicBezTo>
                <a:cubicBezTo>
                  <a:pt x="503358" y="1075295"/>
                  <a:pt x="509350" y="1087280"/>
                  <a:pt x="515343" y="1093273"/>
                </a:cubicBezTo>
                <a:close/>
                <a:moveTo>
                  <a:pt x="179771" y="1117242"/>
                </a:moveTo>
                <a:cubicBezTo>
                  <a:pt x="167786" y="1123234"/>
                  <a:pt x="167786" y="1123234"/>
                  <a:pt x="155801" y="1111249"/>
                </a:cubicBezTo>
                <a:cubicBezTo>
                  <a:pt x="167786" y="1111249"/>
                  <a:pt x="167786" y="1111249"/>
                  <a:pt x="179771" y="1117242"/>
                </a:cubicBezTo>
                <a:close/>
                <a:moveTo>
                  <a:pt x="449427" y="44610"/>
                </a:moveTo>
                <a:cubicBezTo>
                  <a:pt x="431450" y="44610"/>
                  <a:pt x="431450" y="44610"/>
                  <a:pt x="437442" y="26633"/>
                </a:cubicBezTo>
                <a:cubicBezTo>
                  <a:pt x="431450" y="26633"/>
                  <a:pt x="425457" y="26633"/>
                  <a:pt x="395496" y="32625"/>
                </a:cubicBezTo>
                <a:cubicBezTo>
                  <a:pt x="395496" y="26633"/>
                  <a:pt x="383511" y="20640"/>
                  <a:pt x="353549" y="20640"/>
                </a:cubicBezTo>
                <a:cubicBezTo>
                  <a:pt x="347557" y="26633"/>
                  <a:pt x="347557" y="26633"/>
                  <a:pt x="353549" y="32625"/>
                </a:cubicBezTo>
                <a:cubicBezTo>
                  <a:pt x="347557" y="32625"/>
                  <a:pt x="341564" y="32625"/>
                  <a:pt x="335572" y="26633"/>
                </a:cubicBezTo>
                <a:cubicBezTo>
                  <a:pt x="323587" y="26633"/>
                  <a:pt x="299618" y="26633"/>
                  <a:pt x="287633" y="20640"/>
                </a:cubicBezTo>
                <a:cubicBezTo>
                  <a:pt x="281641" y="14648"/>
                  <a:pt x="281641" y="8656"/>
                  <a:pt x="293626" y="2663"/>
                </a:cubicBezTo>
                <a:cubicBezTo>
                  <a:pt x="299618" y="2663"/>
                  <a:pt x="311603" y="2663"/>
                  <a:pt x="323587" y="2663"/>
                </a:cubicBezTo>
                <a:cubicBezTo>
                  <a:pt x="335572" y="2663"/>
                  <a:pt x="341564" y="-3329"/>
                  <a:pt x="359541" y="2663"/>
                </a:cubicBezTo>
                <a:cubicBezTo>
                  <a:pt x="371526" y="2663"/>
                  <a:pt x="383511" y="2663"/>
                  <a:pt x="413473" y="8656"/>
                </a:cubicBezTo>
                <a:cubicBezTo>
                  <a:pt x="437442" y="8656"/>
                  <a:pt x="461412" y="8656"/>
                  <a:pt x="485381" y="14648"/>
                </a:cubicBezTo>
                <a:cubicBezTo>
                  <a:pt x="503358" y="14648"/>
                  <a:pt x="533320" y="14648"/>
                  <a:pt x="545305" y="26633"/>
                </a:cubicBezTo>
                <a:cubicBezTo>
                  <a:pt x="527327" y="32625"/>
                  <a:pt x="515343" y="26633"/>
                  <a:pt x="497366" y="26633"/>
                </a:cubicBezTo>
                <a:cubicBezTo>
                  <a:pt x="479389" y="26633"/>
                  <a:pt x="461412" y="26633"/>
                  <a:pt x="443434" y="20640"/>
                </a:cubicBezTo>
                <a:cubicBezTo>
                  <a:pt x="437442" y="32625"/>
                  <a:pt x="449427" y="38618"/>
                  <a:pt x="449427" y="44610"/>
                </a:cubicBezTo>
                <a:close/>
                <a:moveTo>
                  <a:pt x="2366981" y="98541"/>
                </a:moveTo>
                <a:cubicBezTo>
                  <a:pt x="2384958" y="80564"/>
                  <a:pt x="2396943" y="104534"/>
                  <a:pt x="2384958" y="104534"/>
                </a:cubicBezTo>
                <a:cubicBezTo>
                  <a:pt x="2378966" y="104534"/>
                  <a:pt x="2372973" y="104534"/>
                  <a:pt x="2366981" y="98541"/>
                </a:cubicBezTo>
                <a:close/>
                <a:moveTo>
                  <a:pt x="2582706" y="86556"/>
                </a:moveTo>
                <a:cubicBezTo>
                  <a:pt x="2588698" y="74572"/>
                  <a:pt x="2606675" y="92549"/>
                  <a:pt x="2606675" y="92549"/>
                </a:cubicBezTo>
                <a:cubicBezTo>
                  <a:pt x="2600683" y="98541"/>
                  <a:pt x="2588698" y="92549"/>
                  <a:pt x="2582706" y="86556"/>
                </a:cubicBezTo>
                <a:close/>
                <a:moveTo>
                  <a:pt x="3805147" y="691784"/>
                </a:moveTo>
                <a:cubicBezTo>
                  <a:pt x="3811139" y="697777"/>
                  <a:pt x="3811139" y="703769"/>
                  <a:pt x="3799155" y="709762"/>
                </a:cubicBezTo>
                <a:cubicBezTo>
                  <a:pt x="3799155" y="703769"/>
                  <a:pt x="3799155" y="697777"/>
                  <a:pt x="3805147" y="691784"/>
                </a:cubicBezTo>
                <a:close/>
                <a:moveTo>
                  <a:pt x="3829116" y="655830"/>
                </a:moveTo>
                <a:cubicBezTo>
                  <a:pt x="3823124" y="649838"/>
                  <a:pt x="3817131" y="655830"/>
                  <a:pt x="3811139" y="655830"/>
                </a:cubicBezTo>
                <a:cubicBezTo>
                  <a:pt x="3823124" y="649838"/>
                  <a:pt x="3823124" y="649838"/>
                  <a:pt x="3829116" y="655830"/>
                </a:cubicBezTo>
                <a:close/>
                <a:moveTo>
                  <a:pt x="1923547" y="973425"/>
                </a:moveTo>
                <a:cubicBezTo>
                  <a:pt x="1917554" y="979418"/>
                  <a:pt x="1917554" y="985410"/>
                  <a:pt x="1905570" y="979418"/>
                </a:cubicBezTo>
                <a:cubicBezTo>
                  <a:pt x="1911562" y="967433"/>
                  <a:pt x="1917554" y="967433"/>
                  <a:pt x="1923547" y="973425"/>
                </a:cubicBezTo>
                <a:close/>
                <a:moveTo>
                  <a:pt x="2295073" y="955448"/>
                </a:moveTo>
                <a:cubicBezTo>
                  <a:pt x="2289080" y="955448"/>
                  <a:pt x="2289080" y="961440"/>
                  <a:pt x="2283088" y="961440"/>
                </a:cubicBezTo>
                <a:cubicBezTo>
                  <a:pt x="2277096" y="961440"/>
                  <a:pt x="2277096" y="961440"/>
                  <a:pt x="2265111" y="955448"/>
                </a:cubicBezTo>
                <a:cubicBezTo>
                  <a:pt x="2277096" y="955448"/>
                  <a:pt x="2289080" y="955448"/>
                  <a:pt x="2295073" y="955448"/>
                </a:cubicBezTo>
                <a:close/>
                <a:moveTo>
                  <a:pt x="3433621" y="206403"/>
                </a:moveTo>
                <a:cubicBezTo>
                  <a:pt x="3421636" y="212396"/>
                  <a:pt x="3415644" y="206403"/>
                  <a:pt x="3403659" y="206403"/>
                </a:cubicBezTo>
                <a:cubicBezTo>
                  <a:pt x="3385682" y="212396"/>
                  <a:pt x="3367705" y="200411"/>
                  <a:pt x="3355720" y="200411"/>
                </a:cubicBezTo>
                <a:cubicBezTo>
                  <a:pt x="3349728" y="206403"/>
                  <a:pt x="3343735" y="206403"/>
                  <a:pt x="3331751" y="200411"/>
                </a:cubicBezTo>
                <a:cubicBezTo>
                  <a:pt x="3367705" y="188427"/>
                  <a:pt x="3403659" y="194419"/>
                  <a:pt x="3433621" y="206403"/>
                </a:cubicBezTo>
                <a:close/>
                <a:moveTo>
                  <a:pt x="1096601" y="1015372"/>
                </a:moveTo>
                <a:cubicBezTo>
                  <a:pt x="1102594" y="1009380"/>
                  <a:pt x="1108586" y="1015372"/>
                  <a:pt x="1108586" y="1021364"/>
                </a:cubicBezTo>
                <a:cubicBezTo>
                  <a:pt x="1102594" y="1021364"/>
                  <a:pt x="1090609" y="1021364"/>
                  <a:pt x="1096601" y="1015372"/>
                </a:cubicBezTo>
                <a:close/>
                <a:moveTo>
                  <a:pt x="3397666" y="170449"/>
                </a:moveTo>
                <a:cubicBezTo>
                  <a:pt x="3409651" y="170449"/>
                  <a:pt x="3415644" y="170449"/>
                  <a:pt x="3427628" y="176442"/>
                </a:cubicBezTo>
                <a:cubicBezTo>
                  <a:pt x="3415644" y="182434"/>
                  <a:pt x="3403659" y="182434"/>
                  <a:pt x="3397666" y="170449"/>
                </a:cubicBezTo>
                <a:close/>
                <a:moveTo>
                  <a:pt x="910838" y="50602"/>
                </a:moveTo>
                <a:cubicBezTo>
                  <a:pt x="892861" y="56595"/>
                  <a:pt x="886869" y="50602"/>
                  <a:pt x="880877" y="50602"/>
                </a:cubicBezTo>
                <a:cubicBezTo>
                  <a:pt x="886869" y="68580"/>
                  <a:pt x="880877" y="68580"/>
                  <a:pt x="892861" y="80564"/>
                </a:cubicBezTo>
                <a:cubicBezTo>
                  <a:pt x="922823" y="80564"/>
                  <a:pt x="922823" y="80564"/>
                  <a:pt x="928815" y="80564"/>
                </a:cubicBezTo>
                <a:cubicBezTo>
                  <a:pt x="940800" y="80564"/>
                  <a:pt x="952785" y="86556"/>
                  <a:pt x="958777" y="74572"/>
                </a:cubicBezTo>
                <a:cubicBezTo>
                  <a:pt x="964770" y="74572"/>
                  <a:pt x="970762" y="74572"/>
                  <a:pt x="976754" y="74572"/>
                </a:cubicBezTo>
                <a:cubicBezTo>
                  <a:pt x="976754" y="74572"/>
                  <a:pt x="1000724" y="68580"/>
                  <a:pt x="1000724" y="68580"/>
                </a:cubicBezTo>
                <a:cubicBezTo>
                  <a:pt x="1000724" y="56595"/>
                  <a:pt x="1006716" y="62587"/>
                  <a:pt x="1012708" y="50602"/>
                </a:cubicBezTo>
                <a:cubicBezTo>
                  <a:pt x="1000724" y="50602"/>
                  <a:pt x="988739" y="44610"/>
                  <a:pt x="982747" y="50602"/>
                </a:cubicBezTo>
                <a:cubicBezTo>
                  <a:pt x="970762" y="68580"/>
                  <a:pt x="964770" y="68580"/>
                  <a:pt x="958777" y="68580"/>
                </a:cubicBezTo>
                <a:cubicBezTo>
                  <a:pt x="946792" y="68580"/>
                  <a:pt x="934808" y="68580"/>
                  <a:pt x="922823" y="68580"/>
                </a:cubicBezTo>
                <a:cubicBezTo>
                  <a:pt x="916831" y="62587"/>
                  <a:pt x="910838" y="62587"/>
                  <a:pt x="910838" y="62587"/>
                </a:cubicBezTo>
                <a:cubicBezTo>
                  <a:pt x="916831" y="50602"/>
                  <a:pt x="916831" y="50602"/>
                  <a:pt x="922823" y="44610"/>
                </a:cubicBezTo>
                <a:cubicBezTo>
                  <a:pt x="934808" y="44610"/>
                  <a:pt x="940800" y="44610"/>
                  <a:pt x="940800" y="38618"/>
                </a:cubicBezTo>
                <a:cubicBezTo>
                  <a:pt x="928815" y="50602"/>
                  <a:pt x="916831" y="44610"/>
                  <a:pt x="910838" y="50602"/>
                </a:cubicBezTo>
                <a:close/>
                <a:moveTo>
                  <a:pt x="587251" y="56595"/>
                </a:moveTo>
                <a:cubicBezTo>
                  <a:pt x="569274" y="56595"/>
                  <a:pt x="569274" y="56595"/>
                  <a:pt x="575266" y="38618"/>
                </a:cubicBezTo>
                <a:cubicBezTo>
                  <a:pt x="575266" y="50602"/>
                  <a:pt x="581259" y="50602"/>
                  <a:pt x="587251" y="56595"/>
                </a:cubicBezTo>
                <a:close/>
                <a:moveTo>
                  <a:pt x="509350" y="1045334"/>
                </a:moveTo>
                <a:cubicBezTo>
                  <a:pt x="515343" y="1045334"/>
                  <a:pt x="521335" y="1045334"/>
                  <a:pt x="527327" y="1045334"/>
                </a:cubicBezTo>
                <a:cubicBezTo>
                  <a:pt x="521335" y="1051326"/>
                  <a:pt x="515343" y="1045334"/>
                  <a:pt x="497366" y="1051326"/>
                </a:cubicBezTo>
                <a:cubicBezTo>
                  <a:pt x="503358" y="1039341"/>
                  <a:pt x="509350" y="1039341"/>
                  <a:pt x="509350" y="1045334"/>
                </a:cubicBezTo>
                <a:close/>
                <a:moveTo>
                  <a:pt x="353549" y="110526"/>
                </a:moveTo>
                <a:cubicBezTo>
                  <a:pt x="347557" y="110526"/>
                  <a:pt x="341564" y="110526"/>
                  <a:pt x="335572" y="104534"/>
                </a:cubicBezTo>
                <a:cubicBezTo>
                  <a:pt x="323587" y="104534"/>
                  <a:pt x="311603" y="104534"/>
                  <a:pt x="299618" y="98541"/>
                </a:cubicBezTo>
                <a:cubicBezTo>
                  <a:pt x="317595" y="86556"/>
                  <a:pt x="353549" y="98541"/>
                  <a:pt x="383511" y="116518"/>
                </a:cubicBezTo>
                <a:cubicBezTo>
                  <a:pt x="371526" y="116518"/>
                  <a:pt x="365534" y="116518"/>
                  <a:pt x="353549" y="110526"/>
                </a:cubicBezTo>
                <a:close/>
                <a:moveTo>
                  <a:pt x="1042670" y="1051326"/>
                </a:moveTo>
                <a:cubicBezTo>
                  <a:pt x="1042670" y="1045334"/>
                  <a:pt x="1048663" y="1045334"/>
                  <a:pt x="1060647" y="1045334"/>
                </a:cubicBezTo>
                <a:cubicBezTo>
                  <a:pt x="1054655" y="1051326"/>
                  <a:pt x="1048663" y="1057319"/>
                  <a:pt x="1042670" y="1051326"/>
                </a:cubicBezTo>
                <a:close/>
                <a:moveTo>
                  <a:pt x="2115302" y="907510"/>
                </a:moveTo>
                <a:cubicBezTo>
                  <a:pt x="2115302" y="907510"/>
                  <a:pt x="2115302" y="907510"/>
                  <a:pt x="2121294" y="931479"/>
                </a:cubicBezTo>
                <a:cubicBezTo>
                  <a:pt x="2115302" y="931479"/>
                  <a:pt x="2109310" y="931479"/>
                  <a:pt x="2109310" y="925486"/>
                </a:cubicBezTo>
                <a:cubicBezTo>
                  <a:pt x="2103317" y="925486"/>
                  <a:pt x="2097325" y="925486"/>
                  <a:pt x="2091333" y="925486"/>
                </a:cubicBezTo>
                <a:cubicBezTo>
                  <a:pt x="2091333" y="919494"/>
                  <a:pt x="2091333" y="919494"/>
                  <a:pt x="2097325" y="913502"/>
                </a:cubicBezTo>
                <a:cubicBezTo>
                  <a:pt x="2103317" y="907510"/>
                  <a:pt x="2109310" y="907510"/>
                  <a:pt x="2115302" y="907510"/>
                </a:cubicBezTo>
                <a:close/>
                <a:moveTo>
                  <a:pt x="832938" y="68580"/>
                </a:moveTo>
                <a:cubicBezTo>
                  <a:pt x="838930" y="62587"/>
                  <a:pt x="844922" y="62587"/>
                  <a:pt x="850915" y="68580"/>
                </a:cubicBezTo>
                <a:cubicBezTo>
                  <a:pt x="838930" y="74572"/>
                  <a:pt x="838930" y="74572"/>
                  <a:pt x="832938" y="68580"/>
                </a:cubicBezTo>
                <a:close/>
                <a:moveTo>
                  <a:pt x="419465" y="1039341"/>
                </a:moveTo>
                <a:cubicBezTo>
                  <a:pt x="413473" y="1039341"/>
                  <a:pt x="401488" y="1039341"/>
                  <a:pt x="395496" y="1033349"/>
                </a:cubicBezTo>
                <a:cubicBezTo>
                  <a:pt x="401488" y="1027357"/>
                  <a:pt x="407480" y="1033349"/>
                  <a:pt x="419465" y="1039341"/>
                </a:cubicBezTo>
                <a:close/>
                <a:moveTo>
                  <a:pt x="2217172" y="913502"/>
                </a:moveTo>
                <a:cubicBezTo>
                  <a:pt x="2223165" y="937471"/>
                  <a:pt x="2181218" y="925486"/>
                  <a:pt x="2199195" y="901517"/>
                </a:cubicBezTo>
                <a:cubicBezTo>
                  <a:pt x="2205188" y="907510"/>
                  <a:pt x="2211180" y="907510"/>
                  <a:pt x="2217172" y="913502"/>
                </a:cubicBezTo>
                <a:close/>
                <a:moveTo>
                  <a:pt x="1186487" y="62587"/>
                </a:moveTo>
                <a:cubicBezTo>
                  <a:pt x="1186487" y="68580"/>
                  <a:pt x="1180494" y="74572"/>
                  <a:pt x="1168510" y="68580"/>
                </a:cubicBezTo>
                <a:cubicBezTo>
                  <a:pt x="1174502" y="68580"/>
                  <a:pt x="1180494" y="68580"/>
                  <a:pt x="1186487" y="62587"/>
                </a:cubicBezTo>
                <a:close/>
                <a:moveTo>
                  <a:pt x="3301789" y="871555"/>
                </a:moveTo>
                <a:cubicBezTo>
                  <a:pt x="3289804" y="871555"/>
                  <a:pt x="3283812" y="871555"/>
                  <a:pt x="3277819" y="871555"/>
                </a:cubicBezTo>
                <a:cubicBezTo>
                  <a:pt x="3289804" y="865563"/>
                  <a:pt x="3295797" y="865563"/>
                  <a:pt x="3301789" y="871555"/>
                </a:cubicBezTo>
                <a:close/>
                <a:moveTo>
                  <a:pt x="3493544" y="428121"/>
                </a:moveTo>
                <a:cubicBezTo>
                  <a:pt x="3499537" y="428121"/>
                  <a:pt x="3505529" y="422128"/>
                  <a:pt x="3511521" y="434113"/>
                </a:cubicBezTo>
                <a:cubicBezTo>
                  <a:pt x="3505529" y="440106"/>
                  <a:pt x="3499537" y="428121"/>
                  <a:pt x="3493544" y="428121"/>
                </a:cubicBezTo>
                <a:close/>
                <a:moveTo>
                  <a:pt x="1234426" y="1057319"/>
                </a:moveTo>
                <a:cubicBezTo>
                  <a:pt x="1228433" y="1063311"/>
                  <a:pt x="1222441" y="1057319"/>
                  <a:pt x="1204464" y="1057319"/>
                </a:cubicBezTo>
                <a:cubicBezTo>
                  <a:pt x="1198471" y="1057319"/>
                  <a:pt x="1192479" y="1057319"/>
                  <a:pt x="1186487" y="1057319"/>
                </a:cubicBezTo>
                <a:cubicBezTo>
                  <a:pt x="1168510" y="1063311"/>
                  <a:pt x="1150533" y="1069303"/>
                  <a:pt x="1132555" y="1051326"/>
                </a:cubicBezTo>
                <a:cubicBezTo>
                  <a:pt x="1144540" y="1051326"/>
                  <a:pt x="1150533" y="1045334"/>
                  <a:pt x="1162517" y="1045334"/>
                </a:cubicBezTo>
                <a:cubicBezTo>
                  <a:pt x="1168510" y="1045334"/>
                  <a:pt x="1180494" y="1051326"/>
                  <a:pt x="1186487" y="1051326"/>
                </a:cubicBezTo>
                <a:cubicBezTo>
                  <a:pt x="1192479" y="1045334"/>
                  <a:pt x="1222441" y="1051326"/>
                  <a:pt x="1234426" y="1057319"/>
                </a:cubicBezTo>
                <a:cubicBezTo>
                  <a:pt x="1246410" y="1045334"/>
                  <a:pt x="1252403" y="1051326"/>
                  <a:pt x="1264387" y="1051326"/>
                </a:cubicBezTo>
                <a:cubicBezTo>
                  <a:pt x="1246410" y="1063311"/>
                  <a:pt x="1240418" y="1057319"/>
                  <a:pt x="1234426" y="1057319"/>
                </a:cubicBezTo>
                <a:close/>
                <a:moveTo>
                  <a:pt x="844922" y="1027357"/>
                </a:moveTo>
                <a:cubicBezTo>
                  <a:pt x="838930" y="1033349"/>
                  <a:pt x="832938" y="1027357"/>
                  <a:pt x="820953" y="1027357"/>
                </a:cubicBezTo>
                <a:cubicBezTo>
                  <a:pt x="814961" y="1021364"/>
                  <a:pt x="832938" y="1021364"/>
                  <a:pt x="844922" y="1027357"/>
                </a:cubicBezTo>
                <a:close/>
                <a:moveTo>
                  <a:pt x="3733238" y="625869"/>
                </a:moveTo>
                <a:cubicBezTo>
                  <a:pt x="3727246" y="631861"/>
                  <a:pt x="3721254" y="631861"/>
                  <a:pt x="3697284" y="631861"/>
                </a:cubicBezTo>
                <a:cubicBezTo>
                  <a:pt x="3697284" y="631861"/>
                  <a:pt x="3691292" y="625869"/>
                  <a:pt x="3691292" y="613884"/>
                </a:cubicBezTo>
                <a:cubicBezTo>
                  <a:pt x="3697284" y="607892"/>
                  <a:pt x="3697284" y="613884"/>
                  <a:pt x="3715262" y="619876"/>
                </a:cubicBezTo>
                <a:cubicBezTo>
                  <a:pt x="3733238" y="619876"/>
                  <a:pt x="3733238" y="619876"/>
                  <a:pt x="3733238" y="625869"/>
                </a:cubicBezTo>
                <a:close/>
                <a:moveTo>
                  <a:pt x="131832" y="925486"/>
                </a:moveTo>
                <a:cubicBezTo>
                  <a:pt x="137824" y="925486"/>
                  <a:pt x="137824" y="925486"/>
                  <a:pt x="137824" y="931479"/>
                </a:cubicBezTo>
                <a:cubicBezTo>
                  <a:pt x="131832" y="931479"/>
                  <a:pt x="125840" y="931479"/>
                  <a:pt x="131832" y="925486"/>
                </a:cubicBezTo>
                <a:close/>
                <a:moveTo>
                  <a:pt x="3092056" y="170449"/>
                </a:moveTo>
                <a:cubicBezTo>
                  <a:pt x="3080072" y="170449"/>
                  <a:pt x="3074079" y="170449"/>
                  <a:pt x="3074079" y="170449"/>
                </a:cubicBezTo>
                <a:cubicBezTo>
                  <a:pt x="3080072" y="158465"/>
                  <a:pt x="3086064" y="164457"/>
                  <a:pt x="3092056" y="170449"/>
                </a:cubicBezTo>
                <a:close/>
                <a:moveTo>
                  <a:pt x="3415644" y="727739"/>
                </a:moveTo>
                <a:cubicBezTo>
                  <a:pt x="3415644" y="727739"/>
                  <a:pt x="3421636" y="721746"/>
                  <a:pt x="3427628" y="721746"/>
                </a:cubicBezTo>
                <a:cubicBezTo>
                  <a:pt x="3433621" y="727739"/>
                  <a:pt x="3421636" y="727739"/>
                  <a:pt x="3415644" y="727739"/>
                </a:cubicBezTo>
                <a:close/>
                <a:moveTo>
                  <a:pt x="2540759" y="841593"/>
                </a:moveTo>
                <a:cubicBezTo>
                  <a:pt x="2534767" y="847586"/>
                  <a:pt x="2528775" y="847586"/>
                  <a:pt x="2522782" y="847586"/>
                </a:cubicBezTo>
                <a:cubicBezTo>
                  <a:pt x="2528775" y="835601"/>
                  <a:pt x="2534767" y="841593"/>
                  <a:pt x="2540759" y="841593"/>
                </a:cubicBezTo>
                <a:close/>
                <a:moveTo>
                  <a:pt x="2337019" y="86556"/>
                </a:moveTo>
                <a:cubicBezTo>
                  <a:pt x="2331027" y="86556"/>
                  <a:pt x="2331027" y="86556"/>
                  <a:pt x="2331027" y="80564"/>
                </a:cubicBezTo>
                <a:cubicBezTo>
                  <a:pt x="2331027" y="80564"/>
                  <a:pt x="2331027" y="80564"/>
                  <a:pt x="2337019" y="86556"/>
                </a:cubicBezTo>
                <a:close/>
                <a:moveTo>
                  <a:pt x="2121294" y="62587"/>
                </a:moveTo>
                <a:cubicBezTo>
                  <a:pt x="2127287" y="56595"/>
                  <a:pt x="2127287" y="62587"/>
                  <a:pt x="2139271" y="62587"/>
                </a:cubicBezTo>
                <a:cubicBezTo>
                  <a:pt x="2133279" y="68580"/>
                  <a:pt x="2127287" y="62587"/>
                  <a:pt x="2121294" y="62587"/>
                </a:cubicBezTo>
                <a:close/>
                <a:moveTo>
                  <a:pt x="3547475" y="799647"/>
                </a:moveTo>
                <a:cubicBezTo>
                  <a:pt x="3547475" y="793655"/>
                  <a:pt x="3553468" y="793655"/>
                  <a:pt x="3559460" y="799647"/>
                </a:cubicBezTo>
                <a:cubicBezTo>
                  <a:pt x="3559460" y="799647"/>
                  <a:pt x="3553468" y="799647"/>
                  <a:pt x="3547475" y="799647"/>
                </a:cubicBezTo>
                <a:close/>
                <a:moveTo>
                  <a:pt x="1707822" y="889532"/>
                </a:moveTo>
                <a:cubicBezTo>
                  <a:pt x="1707822" y="889532"/>
                  <a:pt x="1713814" y="883540"/>
                  <a:pt x="1719807" y="889532"/>
                </a:cubicBezTo>
                <a:cubicBezTo>
                  <a:pt x="1719807" y="895525"/>
                  <a:pt x="1713814" y="889532"/>
                  <a:pt x="1707822" y="889532"/>
                </a:cubicBezTo>
                <a:close/>
                <a:moveTo>
                  <a:pt x="3247857" y="188427"/>
                </a:moveTo>
                <a:cubicBezTo>
                  <a:pt x="3247857" y="194419"/>
                  <a:pt x="3241865" y="194419"/>
                  <a:pt x="3235873" y="188427"/>
                </a:cubicBezTo>
                <a:cubicBezTo>
                  <a:pt x="3235873" y="188427"/>
                  <a:pt x="3241865" y="188427"/>
                  <a:pt x="3247857" y="188427"/>
                </a:cubicBezTo>
                <a:close/>
                <a:moveTo>
                  <a:pt x="2444882" y="931479"/>
                </a:moveTo>
                <a:cubicBezTo>
                  <a:pt x="2438889" y="955448"/>
                  <a:pt x="2438889" y="961440"/>
                  <a:pt x="2450874" y="949456"/>
                </a:cubicBezTo>
                <a:cubicBezTo>
                  <a:pt x="2456867" y="925486"/>
                  <a:pt x="2450874" y="925486"/>
                  <a:pt x="2444882" y="931479"/>
                </a:cubicBezTo>
                <a:close/>
                <a:moveTo>
                  <a:pt x="89885" y="458083"/>
                </a:moveTo>
                <a:cubicBezTo>
                  <a:pt x="89885" y="452090"/>
                  <a:pt x="95878" y="452090"/>
                  <a:pt x="107862" y="458083"/>
                </a:cubicBezTo>
                <a:cubicBezTo>
                  <a:pt x="95878" y="464075"/>
                  <a:pt x="89885" y="464075"/>
                  <a:pt x="89885" y="458083"/>
                </a:cubicBezTo>
                <a:close/>
                <a:moveTo>
                  <a:pt x="3805147" y="661823"/>
                </a:moveTo>
                <a:cubicBezTo>
                  <a:pt x="3799155" y="661823"/>
                  <a:pt x="3799155" y="655830"/>
                  <a:pt x="3799155" y="649838"/>
                </a:cubicBezTo>
                <a:cubicBezTo>
                  <a:pt x="3817131" y="643846"/>
                  <a:pt x="3811139" y="643846"/>
                  <a:pt x="3805147" y="661823"/>
                </a:cubicBezTo>
                <a:close/>
                <a:moveTo>
                  <a:pt x="1629921" y="1021364"/>
                </a:moveTo>
                <a:cubicBezTo>
                  <a:pt x="1623929" y="1033349"/>
                  <a:pt x="1617936" y="1027357"/>
                  <a:pt x="1611944" y="1027357"/>
                </a:cubicBezTo>
                <a:cubicBezTo>
                  <a:pt x="1605952" y="1027357"/>
                  <a:pt x="1599959" y="1027357"/>
                  <a:pt x="1593967" y="1021364"/>
                </a:cubicBezTo>
                <a:cubicBezTo>
                  <a:pt x="1599959" y="1015372"/>
                  <a:pt x="1605952" y="1021364"/>
                  <a:pt x="1611944" y="1021364"/>
                </a:cubicBezTo>
                <a:cubicBezTo>
                  <a:pt x="1617936" y="1021364"/>
                  <a:pt x="1623929" y="1021364"/>
                  <a:pt x="1629921" y="1021364"/>
                </a:cubicBezTo>
                <a:close/>
                <a:moveTo>
                  <a:pt x="1114578" y="1093273"/>
                </a:moveTo>
                <a:cubicBezTo>
                  <a:pt x="1108586" y="1099265"/>
                  <a:pt x="1102594" y="1093273"/>
                  <a:pt x="1096601" y="1093273"/>
                </a:cubicBezTo>
                <a:cubicBezTo>
                  <a:pt x="1108586" y="1081288"/>
                  <a:pt x="1108586" y="1087280"/>
                  <a:pt x="1114578" y="1093273"/>
                </a:cubicBezTo>
                <a:close/>
                <a:moveTo>
                  <a:pt x="347557" y="949456"/>
                </a:moveTo>
                <a:cubicBezTo>
                  <a:pt x="347557" y="943464"/>
                  <a:pt x="353549" y="943464"/>
                  <a:pt x="347557" y="949456"/>
                </a:cubicBezTo>
                <a:cubicBezTo>
                  <a:pt x="359541" y="949456"/>
                  <a:pt x="353549" y="949456"/>
                  <a:pt x="347557" y="949456"/>
                </a:cubicBezTo>
                <a:close/>
                <a:moveTo>
                  <a:pt x="491373" y="56595"/>
                </a:moveTo>
                <a:cubicBezTo>
                  <a:pt x="485381" y="62587"/>
                  <a:pt x="485381" y="62587"/>
                  <a:pt x="479389" y="56595"/>
                </a:cubicBezTo>
                <a:cubicBezTo>
                  <a:pt x="485381" y="50602"/>
                  <a:pt x="491373" y="50602"/>
                  <a:pt x="491373" y="56595"/>
                </a:cubicBezTo>
                <a:close/>
                <a:moveTo>
                  <a:pt x="3607399" y="446098"/>
                </a:moveTo>
                <a:cubicBezTo>
                  <a:pt x="3619384" y="446098"/>
                  <a:pt x="3625376" y="446098"/>
                  <a:pt x="3631368" y="446098"/>
                </a:cubicBezTo>
                <a:cubicBezTo>
                  <a:pt x="3619384" y="452090"/>
                  <a:pt x="3613391" y="452090"/>
                  <a:pt x="3607399" y="446098"/>
                </a:cubicBezTo>
                <a:close/>
                <a:moveTo>
                  <a:pt x="2360989" y="92549"/>
                </a:moveTo>
                <a:cubicBezTo>
                  <a:pt x="2354996" y="104534"/>
                  <a:pt x="2349004" y="110526"/>
                  <a:pt x="2337019" y="98541"/>
                </a:cubicBezTo>
                <a:cubicBezTo>
                  <a:pt x="2349004" y="98541"/>
                  <a:pt x="2354996" y="92549"/>
                  <a:pt x="2378966" y="80564"/>
                </a:cubicBezTo>
                <a:cubicBezTo>
                  <a:pt x="2366981" y="92549"/>
                  <a:pt x="2360989" y="92549"/>
                  <a:pt x="2360989" y="92549"/>
                </a:cubicBezTo>
                <a:close/>
                <a:moveTo>
                  <a:pt x="3607399" y="362205"/>
                </a:moveTo>
                <a:cubicBezTo>
                  <a:pt x="3607399" y="368197"/>
                  <a:pt x="3601407" y="368197"/>
                  <a:pt x="3595414" y="362205"/>
                </a:cubicBezTo>
                <a:cubicBezTo>
                  <a:pt x="3601407" y="356212"/>
                  <a:pt x="3601407" y="356212"/>
                  <a:pt x="3607399" y="362205"/>
                </a:cubicBezTo>
                <a:close/>
                <a:moveTo>
                  <a:pt x="3637361" y="362205"/>
                </a:moveTo>
                <a:cubicBezTo>
                  <a:pt x="3643353" y="356212"/>
                  <a:pt x="3649345" y="362205"/>
                  <a:pt x="3649345" y="356212"/>
                </a:cubicBezTo>
                <a:cubicBezTo>
                  <a:pt x="3643353" y="368197"/>
                  <a:pt x="3637361" y="368197"/>
                  <a:pt x="3637361" y="362205"/>
                </a:cubicBezTo>
                <a:close/>
                <a:moveTo>
                  <a:pt x="2229157" y="907510"/>
                </a:moveTo>
                <a:cubicBezTo>
                  <a:pt x="2235149" y="907510"/>
                  <a:pt x="2241142" y="907510"/>
                  <a:pt x="2247134" y="913502"/>
                </a:cubicBezTo>
                <a:cubicBezTo>
                  <a:pt x="2241142" y="913502"/>
                  <a:pt x="2235149" y="913502"/>
                  <a:pt x="2229157" y="907510"/>
                </a:cubicBezTo>
                <a:close/>
                <a:moveTo>
                  <a:pt x="2019424" y="50602"/>
                </a:moveTo>
                <a:cubicBezTo>
                  <a:pt x="2025417" y="50602"/>
                  <a:pt x="2025417" y="50602"/>
                  <a:pt x="2031409" y="50602"/>
                </a:cubicBezTo>
                <a:cubicBezTo>
                  <a:pt x="2025417" y="56595"/>
                  <a:pt x="2019424" y="56595"/>
                  <a:pt x="2019424" y="50602"/>
                </a:cubicBezTo>
                <a:close/>
                <a:moveTo>
                  <a:pt x="3098049" y="1033349"/>
                </a:moveTo>
                <a:cubicBezTo>
                  <a:pt x="3092056" y="1033349"/>
                  <a:pt x="3086064" y="1033349"/>
                  <a:pt x="3086064" y="1027357"/>
                </a:cubicBezTo>
                <a:cubicBezTo>
                  <a:pt x="3098049" y="1033349"/>
                  <a:pt x="3098049" y="1033349"/>
                  <a:pt x="3098049" y="1033349"/>
                </a:cubicBezTo>
                <a:close/>
                <a:moveTo>
                  <a:pt x="725075" y="1009380"/>
                </a:moveTo>
                <a:cubicBezTo>
                  <a:pt x="725075" y="1015372"/>
                  <a:pt x="719083" y="1015372"/>
                  <a:pt x="719083" y="1015372"/>
                </a:cubicBezTo>
                <a:cubicBezTo>
                  <a:pt x="719083" y="1003387"/>
                  <a:pt x="725075" y="1003387"/>
                  <a:pt x="725075" y="1009380"/>
                </a:cubicBezTo>
                <a:close/>
                <a:moveTo>
                  <a:pt x="790991" y="74572"/>
                </a:moveTo>
                <a:cubicBezTo>
                  <a:pt x="790991" y="68580"/>
                  <a:pt x="784999" y="62587"/>
                  <a:pt x="784999" y="56595"/>
                </a:cubicBezTo>
                <a:cubicBezTo>
                  <a:pt x="802976" y="50602"/>
                  <a:pt x="820953" y="50602"/>
                  <a:pt x="838930" y="56595"/>
                </a:cubicBezTo>
                <a:cubicBezTo>
                  <a:pt x="844922" y="62587"/>
                  <a:pt x="850915" y="56595"/>
                  <a:pt x="862899" y="62587"/>
                </a:cubicBezTo>
                <a:cubicBezTo>
                  <a:pt x="856907" y="62587"/>
                  <a:pt x="850915" y="62587"/>
                  <a:pt x="838930" y="62587"/>
                </a:cubicBezTo>
                <a:cubicBezTo>
                  <a:pt x="832938" y="62587"/>
                  <a:pt x="820953" y="62587"/>
                  <a:pt x="808968" y="80564"/>
                </a:cubicBezTo>
                <a:cubicBezTo>
                  <a:pt x="802976" y="80564"/>
                  <a:pt x="796983" y="80564"/>
                  <a:pt x="790991" y="74572"/>
                </a:cubicBezTo>
                <a:close/>
                <a:moveTo>
                  <a:pt x="563282" y="32625"/>
                </a:moveTo>
                <a:cubicBezTo>
                  <a:pt x="569274" y="32625"/>
                  <a:pt x="575266" y="26633"/>
                  <a:pt x="575266" y="38618"/>
                </a:cubicBezTo>
                <a:cubicBezTo>
                  <a:pt x="563282" y="38618"/>
                  <a:pt x="557289" y="38618"/>
                  <a:pt x="563282" y="32625"/>
                </a:cubicBezTo>
                <a:close/>
                <a:moveTo>
                  <a:pt x="1294349" y="98541"/>
                </a:moveTo>
                <a:cubicBezTo>
                  <a:pt x="1294349" y="98541"/>
                  <a:pt x="1300342" y="92549"/>
                  <a:pt x="1300342" y="98541"/>
                </a:cubicBezTo>
                <a:cubicBezTo>
                  <a:pt x="1306334" y="104534"/>
                  <a:pt x="1300342" y="98541"/>
                  <a:pt x="1294349" y="98541"/>
                </a:cubicBezTo>
                <a:close/>
                <a:moveTo>
                  <a:pt x="89885" y="667815"/>
                </a:moveTo>
                <a:cubicBezTo>
                  <a:pt x="77901" y="661823"/>
                  <a:pt x="83893" y="655830"/>
                  <a:pt x="77901" y="643846"/>
                </a:cubicBezTo>
                <a:cubicBezTo>
                  <a:pt x="89885" y="649838"/>
                  <a:pt x="95878" y="655830"/>
                  <a:pt x="107862" y="667815"/>
                </a:cubicBezTo>
                <a:cubicBezTo>
                  <a:pt x="95878" y="673808"/>
                  <a:pt x="89885" y="673808"/>
                  <a:pt x="89885" y="667815"/>
                </a:cubicBezTo>
                <a:close/>
                <a:moveTo>
                  <a:pt x="3583430" y="230373"/>
                </a:moveTo>
                <a:cubicBezTo>
                  <a:pt x="3583430" y="236365"/>
                  <a:pt x="3577437" y="230373"/>
                  <a:pt x="3571445" y="224381"/>
                </a:cubicBezTo>
                <a:cubicBezTo>
                  <a:pt x="3577437" y="230373"/>
                  <a:pt x="3583430" y="230373"/>
                  <a:pt x="3583430" y="230373"/>
                </a:cubicBezTo>
                <a:close/>
                <a:moveTo>
                  <a:pt x="1348280" y="116518"/>
                </a:moveTo>
                <a:cubicBezTo>
                  <a:pt x="1342288" y="110526"/>
                  <a:pt x="1342288" y="110526"/>
                  <a:pt x="1348280" y="104534"/>
                </a:cubicBezTo>
                <a:cubicBezTo>
                  <a:pt x="1348280" y="104534"/>
                  <a:pt x="1348280" y="110526"/>
                  <a:pt x="1348280" y="116518"/>
                </a:cubicBezTo>
                <a:close/>
                <a:moveTo>
                  <a:pt x="3661330" y="793655"/>
                </a:moveTo>
                <a:cubicBezTo>
                  <a:pt x="3667322" y="793655"/>
                  <a:pt x="3673315" y="793655"/>
                  <a:pt x="3679307" y="793655"/>
                </a:cubicBezTo>
                <a:cubicBezTo>
                  <a:pt x="3685300" y="793655"/>
                  <a:pt x="3691292" y="793655"/>
                  <a:pt x="3697284" y="793655"/>
                </a:cubicBezTo>
                <a:cubicBezTo>
                  <a:pt x="3691292" y="799647"/>
                  <a:pt x="3685300" y="793655"/>
                  <a:pt x="3679307" y="793655"/>
                </a:cubicBezTo>
                <a:cubicBezTo>
                  <a:pt x="3673315" y="799647"/>
                  <a:pt x="3667322" y="799647"/>
                  <a:pt x="3661330" y="793655"/>
                </a:cubicBezTo>
                <a:cubicBezTo>
                  <a:pt x="3655338" y="799647"/>
                  <a:pt x="3649345" y="799647"/>
                  <a:pt x="3643353" y="793655"/>
                </a:cubicBezTo>
                <a:cubicBezTo>
                  <a:pt x="3649345" y="787662"/>
                  <a:pt x="3655338" y="793655"/>
                  <a:pt x="3661330" y="793655"/>
                </a:cubicBezTo>
                <a:close/>
                <a:moveTo>
                  <a:pt x="2067363" y="38618"/>
                </a:moveTo>
                <a:cubicBezTo>
                  <a:pt x="2067363" y="32625"/>
                  <a:pt x="2073356" y="38618"/>
                  <a:pt x="2073356" y="38618"/>
                </a:cubicBezTo>
                <a:cubicBezTo>
                  <a:pt x="2079348" y="38618"/>
                  <a:pt x="2073356" y="44610"/>
                  <a:pt x="2067363" y="38618"/>
                </a:cubicBezTo>
                <a:close/>
                <a:moveTo>
                  <a:pt x="832938" y="997395"/>
                </a:moveTo>
                <a:cubicBezTo>
                  <a:pt x="838930" y="997395"/>
                  <a:pt x="832938" y="1003387"/>
                  <a:pt x="832938" y="1009380"/>
                </a:cubicBezTo>
                <a:cubicBezTo>
                  <a:pt x="826945" y="997395"/>
                  <a:pt x="826945" y="997395"/>
                  <a:pt x="832938" y="997395"/>
                </a:cubicBezTo>
                <a:close/>
                <a:moveTo>
                  <a:pt x="3793162" y="637854"/>
                </a:moveTo>
                <a:cubicBezTo>
                  <a:pt x="3793162" y="643846"/>
                  <a:pt x="3793162" y="643846"/>
                  <a:pt x="3787170" y="643846"/>
                </a:cubicBezTo>
                <a:cubicBezTo>
                  <a:pt x="3787170" y="637854"/>
                  <a:pt x="3787170" y="637854"/>
                  <a:pt x="3793162" y="637854"/>
                </a:cubicBezTo>
                <a:close/>
                <a:moveTo>
                  <a:pt x="2247134" y="104534"/>
                </a:moveTo>
                <a:cubicBezTo>
                  <a:pt x="2211180" y="110526"/>
                  <a:pt x="2175226" y="110526"/>
                  <a:pt x="2139271" y="116518"/>
                </a:cubicBezTo>
                <a:cubicBezTo>
                  <a:pt x="2097325" y="122510"/>
                  <a:pt x="2061371" y="116518"/>
                  <a:pt x="2019424" y="122510"/>
                </a:cubicBezTo>
                <a:cubicBezTo>
                  <a:pt x="2001447" y="122510"/>
                  <a:pt x="1989462" y="122510"/>
                  <a:pt x="1971485" y="128503"/>
                </a:cubicBezTo>
                <a:cubicBezTo>
                  <a:pt x="1965493" y="128503"/>
                  <a:pt x="1959501" y="140488"/>
                  <a:pt x="1959501" y="140488"/>
                </a:cubicBezTo>
                <a:cubicBezTo>
                  <a:pt x="1953508" y="140488"/>
                  <a:pt x="1953508" y="134495"/>
                  <a:pt x="1947516" y="134495"/>
                </a:cubicBezTo>
                <a:cubicBezTo>
                  <a:pt x="1917554" y="128503"/>
                  <a:pt x="1881600" y="128503"/>
                  <a:pt x="1851638" y="134495"/>
                </a:cubicBezTo>
                <a:cubicBezTo>
                  <a:pt x="1851638" y="140488"/>
                  <a:pt x="1845646" y="140488"/>
                  <a:pt x="1839654" y="140488"/>
                </a:cubicBezTo>
                <a:cubicBezTo>
                  <a:pt x="1833661" y="146480"/>
                  <a:pt x="1827669" y="140488"/>
                  <a:pt x="1827669" y="128503"/>
                </a:cubicBezTo>
                <a:cubicBezTo>
                  <a:pt x="1821677" y="122510"/>
                  <a:pt x="1809692" y="128503"/>
                  <a:pt x="1803700" y="122510"/>
                </a:cubicBezTo>
                <a:cubicBezTo>
                  <a:pt x="1827669" y="104534"/>
                  <a:pt x="1815684" y="110526"/>
                  <a:pt x="1863623" y="104534"/>
                </a:cubicBezTo>
                <a:cubicBezTo>
                  <a:pt x="1893585" y="116518"/>
                  <a:pt x="1923547" y="116518"/>
                  <a:pt x="1953508" y="104534"/>
                </a:cubicBezTo>
                <a:cubicBezTo>
                  <a:pt x="1983470" y="92549"/>
                  <a:pt x="2007440" y="98541"/>
                  <a:pt x="2037402" y="92549"/>
                </a:cubicBezTo>
                <a:cubicBezTo>
                  <a:pt x="2049386" y="92549"/>
                  <a:pt x="2073356" y="62587"/>
                  <a:pt x="2091333" y="74572"/>
                </a:cubicBezTo>
                <a:cubicBezTo>
                  <a:pt x="2109310" y="86556"/>
                  <a:pt x="2061371" y="92549"/>
                  <a:pt x="2055379" y="104534"/>
                </a:cubicBezTo>
                <a:cubicBezTo>
                  <a:pt x="2073356" y="104534"/>
                  <a:pt x="2091333" y="104534"/>
                  <a:pt x="2109310" y="98541"/>
                </a:cubicBezTo>
                <a:cubicBezTo>
                  <a:pt x="2127287" y="92549"/>
                  <a:pt x="2145264" y="92549"/>
                  <a:pt x="2169233" y="86556"/>
                </a:cubicBezTo>
                <a:cubicBezTo>
                  <a:pt x="2193203" y="86556"/>
                  <a:pt x="2211180" y="86556"/>
                  <a:pt x="2229157" y="86556"/>
                </a:cubicBezTo>
                <a:cubicBezTo>
                  <a:pt x="2241142" y="92549"/>
                  <a:pt x="2253126" y="80564"/>
                  <a:pt x="2265111" y="86556"/>
                </a:cubicBezTo>
                <a:cubicBezTo>
                  <a:pt x="2277096" y="86556"/>
                  <a:pt x="2283088" y="80564"/>
                  <a:pt x="2307058" y="86556"/>
                </a:cubicBezTo>
                <a:cubicBezTo>
                  <a:pt x="2277096" y="104534"/>
                  <a:pt x="2265111" y="110526"/>
                  <a:pt x="2247134" y="104534"/>
                </a:cubicBezTo>
                <a:close/>
                <a:moveTo>
                  <a:pt x="988739" y="1111249"/>
                </a:moveTo>
                <a:cubicBezTo>
                  <a:pt x="982747" y="1111249"/>
                  <a:pt x="982747" y="1111249"/>
                  <a:pt x="976754" y="1111249"/>
                </a:cubicBezTo>
                <a:cubicBezTo>
                  <a:pt x="982747" y="1111249"/>
                  <a:pt x="988739" y="1111249"/>
                  <a:pt x="988739" y="1111249"/>
                </a:cubicBezTo>
                <a:close/>
                <a:moveTo>
                  <a:pt x="1162517" y="1237089"/>
                </a:moveTo>
                <a:cubicBezTo>
                  <a:pt x="1162517" y="1237089"/>
                  <a:pt x="1168510" y="1237089"/>
                  <a:pt x="1168510" y="1243082"/>
                </a:cubicBezTo>
                <a:cubicBezTo>
                  <a:pt x="1162517" y="1243082"/>
                  <a:pt x="1162517" y="1243082"/>
                  <a:pt x="1162517" y="1237089"/>
                </a:cubicBezTo>
                <a:close/>
                <a:moveTo>
                  <a:pt x="3469575" y="332243"/>
                </a:moveTo>
                <a:cubicBezTo>
                  <a:pt x="3475567" y="332243"/>
                  <a:pt x="3475567" y="338236"/>
                  <a:pt x="3463582" y="338236"/>
                </a:cubicBezTo>
                <a:cubicBezTo>
                  <a:pt x="3463582" y="338236"/>
                  <a:pt x="3463582" y="332243"/>
                  <a:pt x="3469575" y="332243"/>
                </a:cubicBezTo>
                <a:close/>
                <a:moveTo>
                  <a:pt x="2672591" y="919494"/>
                </a:moveTo>
                <a:cubicBezTo>
                  <a:pt x="2672591" y="925486"/>
                  <a:pt x="2666599" y="925486"/>
                  <a:pt x="2630645" y="919494"/>
                </a:cubicBezTo>
                <a:cubicBezTo>
                  <a:pt x="2624653" y="925486"/>
                  <a:pt x="2618660" y="925486"/>
                  <a:pt x="2612668" y="919494"/>
                </a:cubicBezTo>
                <a:cubicBezTo>
                  <a:pt x="2606675" y="919494"/>
                  <a:pt x="2606675" y="925486"/>
                  <a:pt x="2594691" y="925486"/>
                </a:cubicBezTo>
                <a:cubicBezTo>
                  <a:pt x="2582706" y="925486"/>
                  <a:pt x="2594691" y="913502"/>
                  <a:pt x="2606675" y="901517"/>
                </a:cubicBezTo>
                <a:cubicBezTo>
                  <a:pt x="2624653" y="895525"/>
                  <a:pt x="2648622" y="895525"/>
                  <a:pt x="2672591" y="889532"/>
                </a:cubicBezTo>
                <a:cubicBezTo>
                  <a:pt x="2672591" y="895525"/>
                  <a:pt x="2666599" y="895525"/>
                  <a:pt x="2684576" y="901517"/>
                </a:cubicBezTo>
                <a:cubicBezTo>
                  <a:pt x="2672591" y="913502"/>
                  <a:pt x="2672591" y="913502"/>
                  <a:pt x="2672591" y="919494"/>
                </a:cubicBezTo>
                <a:close/>
                <a:moveTo>
                  <a:pt x="2738507" y="44610"/>
                </a:moveTo>
                <a:cubicBezTo>
                  <a:pt x="2744500" y="44610"/>
                  <a:pt x="2744500" y="44610"/>
                  <a:pt x="2744500" y="50602"/>
                </a:cubicBezTo>
                <a:cubicBezTo>
                  <a:pt x="2744500" y="50602"/>
                  <a:pt x="2738507" y="50602"/>
                  <a:pt x="2738507" y="44610"/>
                </a:cubicBezTo>
                <a:close/>
                <a:moveTo>
                  <a:pt x="2678584" y="158465"/>
                </a:moveTo>
                <a:cubicBezTo>
                  <a:pt x="2672591" y="158465"/>
                  <a:pt x="2672591" y="158465"/>
                  <a:pt x="2666599" y="158465"/>
                </a:cubicBezTo>
                <a:cubicBezTo>
                  <a:pt x="2672591" y="152472"/>
                  <a:pt x="2678584" y="152472"/>
                  <a:pt x="2678584" y="158465"/>
                </a:cubicBezTo>
                <a:close/>
                <a:moveTo>
                  <a:pt x="3002171" y="152472"/>
                </a:moveTo>
                <a:cubicBezTo>
                  <a:pt x="3002171" y="158465"/>
                  <a:pt x="2996179" y="152472"/>
                  <a:pt x="2996179" y="152472"/>
                </a:cubicBezTo>
                <a:cubicBezTo>
                  <a:pt x="2996179" y="146480"/>
                  <a:pt x="3002171" y="146480"/>
                  <a:pt x="3002171" y="152472"/>
                </a:cubicBezTo>
                <a:close/>
                <a:moveTo>
                  <a:pt x="311603" y="943464"/>
                </a:moveTo>
                <a:cubicBezTo>
                  <a:pt x="311603" y="937471"/>
                  <a:pt x="317595" y="937471"/>
                  <a:pt x="317595" y="943464"/>
                </a:cubicBezTo>
                <a:cubicBezTo>
                  <a:pt x="323587" y="943464"/>
                  <a:pt x="317595" y="943464"/>
                  <a:pt x="311603" y="943464"/>
                </a:cubicBezTo>
                <a:close/>
                <a:moveTo>
                  <a:pt x="335572" y="62587"/>
                </a:moveTo>
                <a:cubicBezTo>
                  <a:pt x="341564" y="62587"/>
                  <a:pt x="341564" y="56595"/>
                  <a:pt x="347557" y="68580"/>
                </a:cubicBezTo>
                <a:cubicBezTo>
                  <a:pt x="341564" y="68580"/>
                  <a:pt x="335572" y="68580"/>
                  <a:pt x="335572" y="62587"/>
                </a:cubicBezTo>
                <a:close/>
                <a:moveTo>
                  <a:pt x="191755" y="775677"/>
                </a:moveTo>
                <a:cubicBezTo>
                  <a:pt x="173778" y="775677"/>
                  <a:pt x="173778" y="769685"/>
                  <a:pt x="173778" y="757701"/>
                </a:cubicBezTo>
                <a:cubicBezTo>
                  <a:pt x="179771" y="757701"/>
                  <a:pt x="215725" y="781670"/>
                  <a:pt x="215725" y="787662"/>
                </a:cubicBezTo>
                <a:cubicBezTo>
                  <a:pt x="197748" y="781670"/>
                  <a:pt x="191755" y="781670"/>
                  <a:pt x="191755" y="775677"/>
                </a:cubicBezTo>
                <a:close/>
                <a:moveTo>
                  <a:pt x="1779730" y="86556"/>
                </a:moveTo>
                <a:cubicBezTo>
                  <a:pt x="1773738" y="86556"/>
                  <a:pt x="1779730" y="80564"/>
                  <a:pt x="1779730" y="86556"/>
                </a:cubicBezTo>
                <a:cubicBezTo>
                  <a:pt x="1779730" y="92549"/>
                  <a:pt x="1779730" y="92549"/>
                  <a:pt x="1779730" y="86556"/>
                </a:cubicBezTo>
                <a:close/>
                <a:moveTo>
                  <a:pt x="2684576" y="871555"/>
                </a:moveTo>
                <a:cubicBezTo>
                  <a:pt x="2684576" y="871555"/>
                  <a:pt x="2690568" y="871555"/>
                  <a:pt x="2684576" y="871555"/>
                </a:cubicBezTo>
                <a:cubicBezTo>
                  <a:pt x="2690568" y="871555"/>
                  <a:pt x="2690568" y="871555"/>
                  <a:pt x="2684576" y="871555"/>
                </a:cubicBezTo>
                <a:close/>
                <a:moveTo>
                  <a:pt x="2732515" y="859571"/>
                </a:moveTo>
                <a:cubicBezTo>
                  <a:pt x="2744500" y="859571"/>
                  <a:pt x="2762477" y="859571"/>
                  <a:pt x="2762477" y="871555"/>
                </a:cubicBezTo>
                <a:cubicBezTo>
                  <a:pt x="2762477" y="871555"/>
                  <a:pt x="2744500" y="889532"/>
                  <a:pt x="2744500" y="889532"/>
                </a:cubicBezTo>
                <a:cubicBezTo>
                  <a:pt x="2738507" y="877548"/>
                  <a:pt x="2732515" y="877548"/>
                  <a:pt x="2732515" y="859571"/>
                </a:cubicBezTo>
                <a:close/>
                <a:moveTo>
                  <a:pt x="3781177" y="703769"/>
                </a:moveTo>
                <a:cubicBezTo>
                  <a:pt x="3781177" y="703769"/>
                  <a:pt x="3787170" y="703769"/>
                  <a:pt x="3793162" y="703769"/>
                </a:cubicBezTo>
                <a:cubicBezTo>
                  <a:pt x="3787170" y="715754"/>
                  <a:pt x="3787170" y="709762"/>
                  <a:pt x="3781177" y="703769"/>
                </a:cubicBezTo>
                <a:close/>
                <a:moveTo>
                  <a:pt x="1839654" y="961440"/>
                </a:moveTo>
                <a:cubicBezTo>
                  <a:pt x="1839654" y="961440"/>
                  <a:pt x="1833661" y="961440"/>
                  <a:pt x="1851638" y="955448"/>
                </a:cubicBezTo>
                <a:cubicBezTo>
                  <a:pt x="1857631" y="961440"/>
                  <a:pt x="1851638" y="961440"/>
                  <a:pt x="1839654" y="961440"/>
                </a:cubicBezTo>
                <a:close/>
                <a:moveTo>
                  <a:pt x="3817131" y="440106"/>
                </a:moveTo>
                <a:cubicBezTo>
                  <a:pt x="3811139" y="440106"/>
                  <a:pt x="3811139" y="440106"/>
                  <a:pt x="3805147" y="434113"/>
                </a:cubicBezTo>
                <a:cubicBezTo>
                  <a:pt x="3805147" y="434113"/>
                  <a:pt x="3811139" y="434113"/>
                  <a:pt x="3817131" y="440106"/>
                </a:cubicBezTo>
                <a:close/>
                <a:moveTo>
                  <a:pt x="892861" y="1099265"/>
                </a:moveTo>
                <a:cubicBezTo>
                  <a:pt x="892861" y="1093273"/>
                  <a:pt x="892861" y="1093273"/>
                  <a:pt x="892861" y="1099265"/>
                </a:cubicBezTo>
                <a:cubicBezTo>
                  <a:pt x="892861" y="1099265"/>
                  <a:pt x="892861" y="1099265"/>
                  <a:pt x="892861" y="1099265"/>
                </a:cubicBezTo>
                <a:close/>
                <a:moveTo>
                  <a:pt x="3757208" y="781670"/>
                </a:moveTo>
                <a:cubicBezTo>
                  <a:pt x="3757208" y="787662"/>
                  <a:pt x="3751216" y="787662"/>
                  <a:pt x="3751216" y="781670"/>
                </a:cubicBezTo>
                <a:cubicBezTo>
                  <a:pt x="3745223" y="781670"/>
                  <a:pt x="3745223" y="775677"/>
                  <a:pt x="3757208" y="781670"/>
                </a:cubicBezTo>
                <a:close/>
                <a:moveTo>
                  <a:pt x="3062095" y="757701"/>
                </a:moveTo>
                <a:cubicBezTo>
                  <a:pt x="3062095" y="757701"/>
                  <a:pt x="3056102" y="757701"/>
                  <a:pt x="3056102" y="757701"/>
                </a:cubicBezTo>
                <a:cubicBezTo>
                  <a:pt x="3056102" y="751708"/>
                  <a:pt x="3056102" y="751708"/>
                  <a:pt x="3062095" y="757701"/>
                </a:cubicBezTo>
                <a:close/>
                <a:moveTo>
                  <a:pt x="1893585" y="937471"/>
                </a:moveTo>
                <a:cubicBezTo>
                  <a:pt x="1893585" y="937471"/>
                  <a:pt x="1893585" y="937471"/>
                  <a:pt x="1893585" y="937471"/>
                </a:cubicBezTo>
                <a:cubicBezTo>
                  <a:pt x="1893585" y="943464"/>
                  <a:pt x="1893585" y="943464"/>
                  <a:pt x="1893585" y="937471"/>
                </a:cubicBezTo>
                <a:close/>
                <a:moveTo>
                  <a:pt x="2540759" y="907510"/>
                </a:moveTo>
                <a:cubicBezTo>
                  <a:pt x="2534767" y="913502"/>
                  <a:pt x="2528775" y="907510"/>
                  <a:pt x="2522782" y="907510"/>
                </a:cubicBezTo>
                <a:cubicBezTo>
                  <a:pt x="2516790" y="913502"/>
                  <a:pt x="2510798" y="907510"/>
                  <a:pt x="2510798" y="901517"/>
                </a:cubicBezTo>
                <a:cubicBezTo>
                  <a:pt x="2528775" y="907510"/>
                  <a:pt x="2534767" y="901517"/>
                  <a:pt x="2540759" y="907510"/>
                </a:cubicBezTo>
                <a:close/>
                <a:moveTo>
                  <a:pt x="3008163" y="38618"/>
                </a:moveTo>
                <a:cubicBezTo>
                  <a:pt x="3008163" y="38618"/>
                  <a:pt x="3008163" y="38618"/>
                  <a:pt x="3008163" y="38618"/>
                </a:cubicBezTo>
                <a:cubicBezTo>
                  <a:pt x="3014156" y="38618"/>
                  <a:pt x="3014156" y="38618"/>
                  <a:pt x="3008163" y="38618"/>
                </a:cubicBezTo>
                <a:close/>
                <a:moveTo>
                  <a:pt x="2013432" y="38618"/>
                </a:moveTo>
                <a:cubicBezTo>
                  <a:pt x="2013432" y="38618"/>
                  <a:pt x="2013432" y="38618"/>
                  <a:pt x="2013432" y="38618"/>
                </a:cubicBezTo>
                <a:cubicBezTo>
                  <a:pt x="2013432" y="44610"/>
                  <a:pt x="2013432" y="44610"/>
                  <a:pt x="2013432" y="38618"/>
                </a:cubicBezTo>
                <a:close/>
                <a:moveTo>
                  <a:pt x="2073356" y="973425"/>
                </a:moveTo>
                <a:cubicBezTo>
                  <a:pt x="2073356" y="973425"/>
                  <a:pt x="2079348" y="967433"/>
                  <a:pt x="2085340" y="967433"/>
                </a:cubicBezTo>
                <a:cubicBezTo>
                  <a:pt x="2091333" y="979418"/>
                  <a:pt x="2085340" y="973425"/>
                  <a:pt x="2073356" y="973425"/>
                </a:cubicBezTo>
                <a:close/>
                <a:moveTo>
                  <a:pt x="2049386" y="1015372"/>
                </a:moveTo>
                <a:cubicBezTo>
                  <a:pt x="2049386" y="1015372"/>
                  <a:pt x="2043394" y="1021364"/>
                  <a:pt x="2049386" y="1015372"/>
                </a:cubicBezTo>
                <a:cubicBezTo>
                  <a:pt x="2043394" y="1015372"/>
                  <a:pt x="2043394" y="1015372"/>
                  <a:pt x="2049386" y="1015372"/>
                </a:cubicBezTo>
                <a:close/>
                <a:moveTo>
                  <a:pt x="3157972" y="170449"/>
                </a:moveTo>
                <a:cubicBezTo>
                  <a:pt x="3157972" y="170449"/>
                  <a:pt x="3151980" y="176442"/>
                  <a:pt x="3157972" y="170449"/>
                </a:cubicBezTo>
                <a:cubicBezTo>
                  <a:pt x="3151980" y="170449"/>
                  <a:pt x="3151980" y="170449"/>
                  <a:pt x="3157972" y="170449"/>
                </a:cubicBezTo>
                <a:close/>
                <a:moveTo>
                  <a:pt x="611220" y="1099265"/>
                </a:moveTo>
                <a:cubicBezTo>
                  <a:pt x="611220" y="1099265"/>
                  <a:pt x="611220" y="1099265"/>
                  <a:pt x="611220" y="1099265"/>
                </a:cubicBezTo>
                <a:cubicBezTo>
                  <a:pt x="605228" y="1093273"/>
                  <a:pt x="611220" y="1093273"/>
                  <a:pt x="611220" y="1099265"/>
                </a:cubicBezTo>
                <a:close/>
                <a:moveTo>
                  <a:pt x="1132555" y="68580"/>
                </a:moveTo>
                <a:cubicBezTo>
                  <a:pt x="1138548" y="74572"/>
                  <a:pt x="1138548" y="74572"/>
                  <a:pt x="1132555" y="74572"/>
                </a:cubicBezTo>
                <a:cubicBezTo>
                  <a:pt x="1126563" y="74572"/>
                  <a:pt x="1126563" y="68580"/>
                  <a:pt x="1132555" y="68580"/>
                </a:cubicBezTo>
                <a:close/>
                <a:moveTo>
                  <a:pt x="1581982" y="1021364"/>
                </a:moveTo>
                <a:cubicBezTo>
                  <a:pt x="1587975" y="1021364"/>
                  <a:pt x="1587975" y="1021364"/>
                  <a:pt x="1593967" y="1027357"/>
                </a:cubicBezTo>
                <a:cubicBezTo>
                  <a:pt x="1593967" y="1021364"/>
                  <a:pt x="1587975" y="1027357"/>
                  <a:pt x="1581982" y="1021364"/>
                </a:cubicBezTo>
                <a:close/>
                <a:moveTo>
                  <a:pt x="3481560" y="823617"/>
                </a:moveTo>
                <a:cubicBezTo>
                  <a:pt x="3481560" y="823617"/>
                  <a:pt x="3487552" y="823617"/>
                  <a:pt x="3481560" y="823617"/>
                </a:cubicBezTo>
                <a:cubicBezTo>
                  <a:pt x="3481560" y="829609"/>
                  <a:pt x="3475567" y="823617"/>
                  <a:pt x="3481560" y="823617"/>
                </a:cubicBezTo>
                <a:close/>
                <a:moveTo>
                  <a:pt x="3163965" y="146480"/>
                </a:moveTo>
                <a:cubicBezTo>
                  <a:pt x="3169957" y="146480"/>
                  <a:pt x="3169957" y="146480"/>
                  <a:pt x="3169957" y="152472"/>
                </a:cubicBezTo>
                <a:cubicBezTo>
                  <a:pt x="3163965" y="152472"/>
                  <a:pt x="3163965" y="152472"/>
                  <a:pt x="3163965" y="146480"/>
                </a:cubicBezTo>
                <a:close/>
                <a:moveTo>
                  <a:pt x="1168510" y="92549"/>
                </a:moveTo>
                <a:cubicBezTo>
                  <a:pt x="1168510" y="92549"/>
                  <a:pt x="1162517" y="92549"/>
                  <a:pt x="1168510" y="92549"/>
                </a:cubicBezTo>
                <a:cubicBezTo>
                  <a:pt x="1168510" y="86556"/>
                  <a:pt x="1168510" y="86556"/>
                  <a:pt x="1168510" y="92549"/>
                </a:cubicBezTo>
                <a:close/>
                <a:moveTo>
                  <a:pt x="1174502" y="92549"/>
                </a:moveTo>
                <a:cubicBezTo>
                  <a:pt x="1174502" y="92549"/>
                  <a:pt x="1180494" y="92549"/>
                  <a:pt x="1180494" y="98541"/>
                </a:cubicBezTo>
                <a:cubicBezTo>
                  <a:pt x="1180494" y="98541"/>
                  <a:pt x="1174502" y="92549"/>
                  <a:pt x="1174502" y="92549"/>
                </a:cubicBezTo>
                <a:close/>
                <a:moveTo>
                  <a:pt x="1438166" y="1093273"/>
                </a:moveTo>
                <a:cubicBezTo>
                  <a:pt x="1438166" y="1093273"/>
                  <a:pt x="1438166" y="1099265"/>
                  <a:pt x="1432173" y="1093273"/>
                </a:cubicBezTo>
                <a:cubicBezTo>
                  <a:pt x="1438166" y="1087280"/>
                  <a:pt x="1438166" y="1093273"/>
                  <a:pt x="1438166" y="1093273"/>
                </a:cubicBezTo>
                <a:close/>
                <a:moveTo>
                  <a:pt x="2121294" y="62587"/>
                </a:moveTo>
                <a:cubicBezTo>
                  <a:pt x="2115302" y="68580"/>
                  <a:pt x="2109310" y="62587"/>
                  <a:pt x="2091333" y="68580"/>
                </a:cubicBezTo>
                <a:cubicBezTo>
                  <a:pt x="2103317" y="56595"/>
                  <a:pt x="2109310" y="56595"/>
                  <a:pt x="2121294" y="62587"/>
                </a:cubicBezTo>
                <a:close/>
                <a:moveTo>
                  <a:pt x="3583430" y="799647"/>
                </a:moveTo>
                <a:cubicBezTo>
                  <a:pt x="3589422" y="799647"/>
                  <a:pt x="3589422" y="799647"/>
                  <a:pt x="3601407" y="793655"/>
                </a:cubicBezTo>
                <a:cubicBezTo>
                  <a:pt x="3595414" y="805639"/>
                  <a:pt x="3589422" y="805639"/>
                  <a:pt x="3583430" y="799647"/>
                </a:cubicBezTo>
                <a:close/>
                <a:moveTo>
                  <a:pt x="3295797" y="943464"/>
                </a:moveTo>
                <a:cubicBezTo>
                  <a:pt x="3295797" y="943464"/>
                  <a:pt x="3295797" y="943464"/>
                  <a:pt x="3295797" y="943464"/>
                </a:cubicBezTo>
                <a:cubicBezTo>
                  <a:pt x="3295797" y="943464"/>
                  <a:pt x="3295797" y="943464"/>
                  <a:pt x="3295797" y="943464"/>
                </a:cubicBezTo>
                <a:close/>
                <a:moveTo>
                  <a:pt x="467404" y="56595"/>
                </a:moveTo>
                <a:cubicBezTo>
                  <a:pt x="461412" y="62587"/>
                  <a:pt x="455419" y="56595"/>
                  <a:pt x="449427" y="62587"/>
                </a:cubicBezTo>
                <a:cubicBezTo>
                  <a:pt x="461412" y="74572"/>
                  <a:pt x="443434" y="68580"/>
                  <a:pt x="437442" y="68580"/>
                </a:cubicBezTo>
                <a:cubicBezTo>
                  <a:pt x="443434" y="50602"/>
                  <a:pt x="449427" y="50602"/>
                  <a:pt x="467404" y="56595"/>
                </a:cubicBezTo>
                <a:close/>
                <a:moveTo>
                  <a:pt x="1390227" y="68580"/>
                </a:moveTo>
                <a:cubicBezTo>
                  <a:pt x="1408204" y="74572"/>
                  <a:pt x="1426181" y="62587"/>
                  <a:pt x="1438166" y="68580"/>
                </a:cubicBezTo>
                <a:cubicBezTo>
                  <a:pt x="1444158" y="62587"/>
                  <a:pt x="1450150" y="62587"/>
                  <a:pt x="1456143" y="68580"/>
                </a:cubicBezTo>
                <a:cubicBezTo>
                  <a:pt x="1450150" y="74572"/>
                  <a:pt x="1444158" y="74572"/>
                  <a:pt x="1432173" y="86556"/>
                </a:cubicBezTo>
                <a:cubicBezTo>
                  <a:pt x="1456143" y="92549"/>
                  <a:pt x="1474120" y="92549"/>
                  <a:pt x="1498089" y="86556"/>
                </a:cubicBezTo>
                <a:cubicBezTo>
                  <a:pt x="1516066" y="86556"/>
                  <a:pt x="1540036" y="74572"/>
                  <a:pt x="1558013" y="86556"/>
                </a:cubicBezTo>
                <a:cubicBezTo>
                  <a:pt x="1540036" y="92549"/>
                  <a:pt x="1528051" y="98541"/>
                  <a:pt x="1510074" y="104534"/>
                </a:cubicBezTo>
                <a:cubicBezTo>
                  <a:pt x="1504082" y="110526"/>
                  <a:pt x="1498089" y="116518"/>
                  <a:pt x="1492097" y="116518"/>
                </a:cubicBezTo>
                <a:cubicBezTo>
                  <a:pt x="1480112" y="122510"/>
                  <a:pt x="1474120" y="116518"/>
                  <a:pt x="1462135" y="116518"/>
                </a:cubicBezTo>
                <a:cubicBezTo>
                  <a:pt x="1450150" y="116518"/>
                  <a:pt x="1444158" y="116518"/>
                  <a:pt x="1432173" y="122510"/>
                </a:cubicBezTo>
                <a:cubicBezTo>
                  <a:pt x="1426181" y="122510"/>
                  <a:pt x="1414196" y="134495"/>
                  <a:pt x="1396219" y="128503"/>
                </a:cubicBezTo>
                <a:cubicBezTo>
                  <a:pt x="1384235" y="122510"/>
                  <a:pt x="1384235" y="122510"/>
                  <a:pt x="1372250" y="116518"/>
                </a:cubicBezTo>
                <a:cubicBezTo>
                  <a:pt x="1396219" y="110526"/>
                  <a:pt x="1366257" y="104534"/>
                  <a:pt x="1372250" y="92549"/>
                </a:cubicBezTo>
                <a:cubicBezTo>
                  <a:pt x="1378242" y="86556"/>
                  <a:pt x="1390227" y="92549"/>
                  <a:pt x="1396219" y="92549"/>
                </a:cubicBezTo>
                <a:cubicBezTo>
                  <a:pt x="1402212" y="92549"/>
                  <a:pt x="1414196" y="86556"/>
                  <a:pt x="1420189" y="80564"/>
                </a:cubicBezTo>
                <a:cubicBezTo>
                  <a:pt x="1408204" y="74572"/>
                  <a:pt x="1396219" y="80564"/>
                  <a:pt x="1360265" y="74572"/>
                </a:cubicBezTo>
                <a:cubicBezTo>
                  <a:pt x="1378242" y="62587"/>
                  <a:pt x="1384235" y="62587"/>
                  <a:pt x="1390227" y="68580"/>
                </a:cubicBezTo>
                <a:close/>
                <a:moveTo>
                  <a:pt x="2852362" y="829609"/>
                </a:moveTo>
                <a:cubicBezTo>
                  <a:pt x="2846370" y="829609"/>
                  <a:pt x="2846370" y="829609"/>
                  <a:pt x="2834385" y="829609"/>
                </a:cubicBezTo>
                <a:cubicBezTo>
                  <a:pt x="2846370" y="823617"/>
                  <a:pt x="2846370" y="823617"/>
                  <a:pt x="2852362" y="829609"/>
                </a:cubicBezTo>
                <a:close/>
                <a:moveTo>
                  <a:pt x="2031409" y="865563"/>
                </a:moveTo>
                <a:cubicBezTo>
                  <a:pt x="2031409" y="865563"/>
                  <a:pt x="2031409" y="865563"/>
                  <a:pt x="2031409" y="865563"/>
                </a:cubicBezTo>
                <a:cubicBezTo>
                  <a:pt x="2031409" y="865563"/>
                  <a:pt x="2031409" y="865563"/>
                  <a:pt x="2031409" y="865563"/>
                </a:cubicBezTo>
                <a:close/>
                <a:moveTo>
                  <a:pt x="203740" y="1135219"/>
                </a:moveTo>
                <a:cubicBezTo>
                  <a:pt x="203740" y="1135219"/>
                  <a:pt x="203740" y="1129227"/>
                  <a:pt x="203740" y="1135219"/>
                </a:cubicBezTo>
                <a:cubicBezTo>
                  <a:pt x="203740" y="1129227"/>
                  <a:pt x="209733" y="1129227"/>
                  <a:pt x="203740" y="1135219"/>
                </a:cubicBezTo>
                <a:close/>
                <a:moveTo>
                  <a:pt x="2055379" y="865563"/>
                </a:moveTo>
                <a:cubicBezTo>
                  <a:pt x="2049386" y="865563"/>
                  <a:pt x="2049386" y="865563"/>
                  <a:pt x="2043394" y="865563"/>
                </a:cubicBezTo>
                <a:cubicBezTo>
                  <a:pt x="2043394" y="859571"/>
                  <a:pt x="2049386" y="859571"/>
                  <a:pt x="2055379" y="865563"/>
                </a:cubicBezTo>
                <a:close/>
                <a:moveTo>
                  <a:pt x="119847" y="673808"/>
                </a:moveTo>
                <a:cubicBezTo>
                  <a:pt x="119847" y="673808"/>
                  <a:pt x="125840" y="667815"/>
                  <a:pt x="125840" y="673808"/>
                </a:cubicBezTo>
                <a:cubicBezTo>
                  <a:pt x="131832" y="679800"/>
                  <a:pt x="125840" y="673808"/>
                  <a:pt x="119847" y="673808"/>
                </a:cubicBezTo>
                <a:close/>
                <a:moveTo>
                  <a:pt x="3589422" y="446098"/>
                </a:moveTo>
                <a:cubicBezTo>
                  <a:pt x="3583430" y="446098"/>
                  <a:pt x="3583430" y="446098"/>
                  <a:pt x="3571445" y="440106"/>
                </a:cubicBezTo>
                <a:cubicBezTo>
                  <a:pt x="3583430" y="440106"/>
                  <a:pt x="3589422" y="440106"/>
                  <a:pt x="3589422" y="446098"/>
                </a:cubicBezTo>
                <a:close/>
                <a:moveTo>
                  <a:pt x="3086064" y="152472"/>
                </a:moveTo>
                <a:cubicBezTo>
                  <a:pt x="3086064" y="152472"/>
                  <a:pt x="3086064" y="152472"/>
                  <a:pt x="3086064" y="152472"/>
                </a:cubicBezTo>
                <a:cubicBezTo>
                  <a:pt x="3086064" y="152472"/>
                  <a:pt x="3092056" y="152472"/>
                  <a:pt x="3086064" y="152472"/>
                </a:cubicBezTo>
                <a:close/>
                <a:moveTo>
                  <a:pt x="3559460" y="440106"/>
                </a:moveTo>
                <a:cubicBezTo>
                  <a:pt x="3565453" y="440106"/>
                  <a:pt x="3565453" y="440106"/>
                  <a:pt x="3559460" y="446098"/>
                </a:cubicBezTo>
                <a:cubicBezTo>
                  <a:pt x="3559460" y="440106"/>
                  <a:pt x="3553468" y="440106"/>
                  <a:pt x="3559460" y="440106"/>
                </a:cubicBezTo>
                <a:close/>
                <a:moveTo>
                  <a:pt x="299618" y="1039341"/>
                </a:moveTo>
                <a:cubicBezTo>
                  <a:pt x="299618" y="1039341"/>
                  <a:pt x="299618" y="1039341"/>
                  <a:pt x="299618" y="1039341"/>
                </a:cubicBezTo>
                <a:cubicBezTo>
                  <a:pt x="305610" y="1033349"/>
                  <a:pt x="305610" y="1039341"/>
                  <a:pt x="299618" y="1039341"/>
                </a:cubicBezTo>
                <a:close/>
                <a:moveTo>
                  <a:pt x="2450874" y="919494"/>
                </a:moveTo>
                <a:cubicBezTo>
                  <a:pt x="2438889" y="925486"/>
                  <a:pt x="2372973" y="943464"/>
                  <a:pt x="2366981" y="931479"/>
                </a:cubicBezTo>
                <a:cubicBezTo>
                  <a:pt x="2372973" y="925486"/>
                  <a:pt x="2396943" y="907510"/>
                  <a:pt x="2408928" y="913502"/>
                </a:cubicBezTo>
                <a:cubicBezTo>
                  <a:pt x="2414920" y="913502"/>
                  <a:pt x="2414920" y="913502"/>
                  <a:pt x="2426905" y="913502"/>
                </a:cubicBezTo>
                <a:cubicBezTo>
                  <a:pt x="2438889" y="913502"/>
                  <a:pt x="2450874" y="907510"/>
                  <a:pt x="2462859" y="907510"/>
                </a:cubicBezTo>
                <a:cubicBezTo>
                  <a:pt x="2474844" y="907510"/>
                  <a:pt x="2486828" y="907510"/>
                  <a:pt x="2504805" y="913502"/>
                </a:cubicBezTo>
                <a:cubicBezTo>
                  <a:pt x="2474844" y="913502"/>
                  <a:pt x="2462859" y="913502"/>
                  <a:pt x="2450874" y="919494"/>
                </a:cubicBezTo>
                <a:close/>
                <a:moveTo>
                  <a:pt x="2426905" y="937471"/>
                </a:moveTo>
                <a:cubicBezTo>
                  <a:pt x="2420912" y="937471"/>
                  <a:pt x="2420912" y="937471"/>
                  <a:pt x="2420912" y="931479"/>
                </a:cubicBezTo>
                <a:cubicBezTo>
                  <a:pt x="2426905" y="931479"/>
                  <a:pt x="2426905" y="931479"/>
                  <a:pt x="2426905" y="937471"/>
                </a:cubicBezTo>
                <a:close/>
                <a:moveTo>
                  <a:pt x="2301065" y="955448"/>
                </a:moveTo>
                <a:cubicBezTo>
                  <a:pt x="2301065" y="955448"/>
                  <a:pt x="2295073" y="955448"/>
                  <a:pt x="2295073" y="955448"/>
                </a:cubicBezTo>
                <a:cubicBezTo>
                  <a:pt x="2295073" y="955448"/>
                  <a:pt x="2301065" y="955448"/>
                  <a:pt x="2301065" y="955448"/>
                </a:cubicBezTo>
                <a:close/>
                <a:moveTo>
                  <a:pt x="2283088" y="44610"/>
                </a:moveTo>
                <a:cubicBezTo>
                  <a:pt x="2283088" y="50602"/>
                  <a:pt x="2289080" y="50602"/>
                  <a:pt x="2313050" y="50602"/>
                </a:cubicBezTo>
                <a:cubicBezTo>
                  <a:pt x="2319042" y="50602"/>
                  <a:pt x="2343012" y="44610"/>
                  <a:pt x="2337019" y="50602"/>
                </a:cubicBezTo>
                <a:cubicBezTo>
                  <a:pt x="2337019" y="56595"/>
                  <a:pt x="2313050" y="56595"/>
                  <a:pt x="2307058" y="50602"/>
                </a:cubicBezTo>
                <a:cubicBezTo>
                  <a:pt x="2301065" y="50602"/>
                  <a:pt x="2301065" y="50602"/>
                  <a:pt x="2277096" y="50602"/>
                </a:cubicBezTo>
                <a:cubicBezTo>
                  <a:pt x="2265111" y="50602"/>
                  <a:pt x="2259119" y="44610"/>
                  <a:pt x="2253126" y="38618"/>
                </a:cubicBezTo>
                <a:cubicBezTo>
                  <a:pt x="2265111" y="44610"/>
                  <a:pt x="2271103" y="44610"/>
                  <a:pt x="2283088" y="44610"/>
                </a:cubicBezTo>
                <a:close/>
                <a:moveTo>
                  <a:pt x="1947516" y="50602"/>
                </a:moveTo>
                <a:cubicBezTo>
                  <a:pt x="1941524" y="50602"/>
                  <a:pt x="1941524" y="50602"/>
                  <a:pt x="1947516" y="50602"/>
                </a:cubicBezTo>
                <a:cubicBezTo>
                  <a:pt x="1941524" y="44610"/>
                  <a:pt x="1947516" y="44610"/>
                  <a:pt x="1947516" y="50602"/>
                </a:cubicBezTo>
                <a:close/>
                <a:moveTo>
                  <a:pt x="2948240" y="859571"/>
                </a:moveTo>
                <a:cubicBezTo>
                  <a:pt x="2942247" y="859571"/>
                  <a:pt x="2942247" y="859571"/>
                  <a:pt x="2948240" y="859571"/>
                </a:cubicBezTo>
                <a:cubicBezTo>
                  <a:pt x="2948240" y="853578"/>
                  <a:pt x="2948240" y="853578"/>
                  <a:pt x="2948240" y="859571"/>
                </a:cubicBezTo>
                <a:close/>
                <a:moveTo>
                  <a:pt x="1821677" y="56595"/>
                </a:moveTo>
                <a:cubicBezTo>
                  <a:pt x="1821677" y="56595"/>
                  <a:pt x="1821677" y="56595"/>
                  <a:pt x="1821677" y="56595"/>
                </a:cubicBezTo>
                <a:cubicBezTo>
                  <a:pt x="1821677" y="56595"/>
                  <a:pt x="1815684" y="56595"/>
                  <a:pt x="1821677" y="56595"/>
                </a:cubicBezTo>
                <a:close/>
                <a:moveTo>
                  <a:pt x="1504082" y="62587"/>
                </a:moveTo>
                <a:cubicBezTo>
                  <a:pt x="1504082" y="68580"/>
                  <a:pt x="1498089" y="68580"/>
                  <a:pt x="1498089" y="68580"/>
                </a:cubicBezTo>
                <a:cubicBezTo>
                  <a:pt x="1498089" y="62587"/>
                  <a:pt x="1504082" y="62587"/>
                  <a:pt x="1504082" y="62587"/>
                </a:cubicBezTo>
                <a:close/>
                <a:moveTo>
                  <a:pt x="1348280" y="68580"/>
                </a:moveTo>
                <a:cubicBezTo>
                  <a:pt x="1348280" y="68580"/>
                  <a:pt x="1354273" y="68580"/>
                  <a:pt x="1354273" y="68580"/>
                </a:cubicBezTo>
                <a:cubicBezTo>
                  <a:pt x="1348280" y="68580"/>
                  <a:pt x="1348280" y="68580"/>
                  <a:pt x="1348280" y="68580"/>
                </a:cubicBezTo>
                <a:close/>
                <a:moveTo>
                  <a:pt x="1234426" y="68580"/>
                </a:moveTo>
                <a:cubicBezTo>
                  <a:pt x="1240418" y="68580"/>
                  <a:pt x="1240418" y="68580"/>
                  <a:pt x="1234426" y="68580"/>
                </a:cubicBezTo>
                <a:cubicBezTo>
                  <a:pt x="1234426" y="68580"/>
                  <a:pt x="1234426" y="68580"/>
                  <a:pt x="1234426" y="68580"/>
                </a:cubicBezTo>
                <a:close/>
                <a:moveTo>
                  <a:pt x="1162517" y="1027357"/>
                </a:moveTo>
                <a:cubicBezTo>
                  <a:pt x="1156525" y="1027357"/>
                  <a:pt x="1150533" y="1027357"/>
                  <a:pt x="1144540" y="1021364"/>
                </a:cubicBezTo>
                <a:cubicBezTo>
                  <a:pt x="1144540" y="1021364"/>
                  <a:pt x="1144540" y="1027357"/>
                  <a:pt x="1138548" y="1015372"/>
                </a:cubicBezTo>
                <a:cubicBezTo>
                  <a:pt x="1156525" y="1015372"/>
                  <a:pt x="1162517" y="1021364"/>
                  <a:pt x="1162517" y="1027357"/>
                </a:cubicBezTo>
                <a:close/>
                <a:moveTo>
                  <a:pt x="1078624" y="1009380"/>
                </a:moveTo>
                <a:cubicBezTo>
                  <a:pt x="1078624" y="1009380"/>
                  <a:pt x="1078624" y="1009380"/>
                  <a:pt x="1072632" y="1009380"/>
                </a:cubicBezTo>
                <a:cubicBezTo>
                  <a:pt x="1072632" y="1009380"/>
                  <a:pt x="1072632" y="1009380"/>
                  <a:pt x="1078624" y="1009380"/>
                </a:cubicBezTo>
                <a:close/>
                <a:moveTo>
                  <a:pt x="2762477" y="907510"/>
                </a:moveTo>
                <a:cubicBezTo>
                  <a:pt x="2768469" y="895525"/>
                  <a:pt x="2780454" y="907510"/>
                  <a:pt x="2768469" y="907510"/>
                </a:cubicBezTo>
                <a:cubicBezTo>
                  <a:pt x="2762477" y="913502"/>
                  <a:pt x="2762477" y="913502"/>
                  <a:pt x="2762477" y="907510"/>
                </a:cubicBezTo>
                <a:close/>
                <a:moveTo>
                  <a:pt x="3865070" y="655830"/>
                </a:moveTo>
                <a:cubicBezTo>
                  <a:pt x="3865070" y="661823"/>
                  <a:pt x="3865070" y="661823"/>
                  <a:pt x="3865070" y="655830"/>
                </a:cubicBezTo>
                <a:cubicBezTo>
                  <a:pt x="3865070" y="661823"/>
                  <a:pt x="3865070" y="661823"/>
                  <a:pt x="3865070" y="655830"/>
                </a:cubicBezTo>
                <a:close/>
                <a:moveTo>
                  <a:pt x="3781177" y="697777"/>
                </a:moveTo>
                <a:cubicBezTo>
                  <a:pt x="3781177" y="697777"/>
                  <a:pt x="3787170" y="697777"/>
                  <a:pt x="3787170" y="697777"/>
                </a:cubicBezTo>
                <a:cubicBezTo>
                  <a:pt x="3787170" y="703769"/>
                  <a:pt x="3781177" y="703769"/>
                  <a:pt x="3781177" y="697777"/>
                </a:cubicBezTo>
                <a:close/>
                <a:moveTo>
                  <a:pt x="3709269" y="847586"/>
                </a:moveTo>
                <a:cubicBezTo>
                  <a:pt x="3715262" y="847586"/>
                  <a:pt x="3715262" y="853578"/>
                  <a:pt x="3709269" y="847586"/>
                </a:cubicBezTo>
                <a:cubicBezTo>
                  <a:pt x="3715262" y="853578"/>
                  <a:pt x="3715262" y="853578"/>
                  <a:pt x="3709269" y="847586"/>
                </a:cubicBezTo>
                <a:close/>
                <a:moveTo>
                  <a:pt x="3571445" y="296289"/>
                </a:moveTo>
                <a:cubicBezTo>
                  <a:pt x="3571445" y="296289"/>
                  <a:pt x="3565453" y="296289"/>
                  <a:pt x="3571445" y="296289"/>
                </a:cubicBezTo>
                <a:cubicBezTo>
                  <a:pt x="3571445" y="290297"/>
                  <a:pt x="3571445" y="290297"/>
                  <a:pt x="3571445" y="296289"/>
                </a:cubicBezTo>
                <a:close/>
                <a:moveTo>
                  <a:pt x="3505529" y="931479"/>
                </a:moveTo>
                <a:cubicBezTo>
                  <a:pt x="3505529" y="931479"/>
                  <a:pt x="3505529" y="937471"/>
                  <a:pt x="3499537" y="931479"/>
                </a:cubicBezTo>
                <a:cubicBezTo>
                  <a:pt x="3499537" y="925486"/>
                  <a:pt x="3499537" y="925486"/>
                  <a:pt x="3505529" y="931479"/>
                </a:cubicBezTo>
                <a:close/>
                <a:moveTo>
                  <a:pt x="3445605" y="332243"/>
                </a:moveTo>
                <a:cubicBezTo>
                  <a:pt x="3451598" y="332243"/>
                  <a:pt x="3451598" y="332243"/>
                  <a:pt x="3445605" y="332243"/>
                </a:cubicBezTo>
                <a:cubicBezTo>
                  <a:pt x="3451598" y="332243"/>
                  <a:pt x="3451598" y="332243"/>
                  <a:pt x="3445605" y="332243"/>
                </a:cubicBezTo>
                <a:close/>
                <a:moveTo>
                  <a:pt x="275648" y="1021364"/>
                </a:moveTo>
                <a:cubicBezTo>
                  <a:pt x="275648" y="1015372"/>
                  <a:pt x="281641" y="1021364"/>
                  <a:pt x="293626" y="1021364"/>
                </a:cubicBezTo>
                <a:cubicBezTo>
                  <a:pt x="287633" y="1027357"/>
                  <a:pt x="287633" y="1027357"/>
                  <a:pt x="275648" y="1021364"/>
                </a:cubicBezTo>
                <a:close/>
                <a:moveTo>
                  <a:pt x="377518" y="140488"/>
                </a:moveTo>
                <a:cubicBezTo>
                  <a:pt x="377518" y="140488"/>
                  <a:pt x="371526" y="140488"/>
                  <a:pt x="371526" y="140488"/>
                </a:cubicBezTo>
                <a:cubicBezTo>
                  <a:pt x="371526" y="134495"/>
                  <a:pt x="377518" y="134495"/>
                  <a:pt x="377518" y="140488"/>
                </a:cubicBezTo>
                <a:close/>
                <a:moveTo>
                  <a:pt x="3379689" y="218388"/>
                </a:moveTo>
                <a:cubicBezTo>
                  <a:pt x="3373697" y="212396"/>
                  <a:pt x="3379689" y="212396"/>
                  <a:pt x="3379689" y="218388"/>
                </a:cubicBezTo>
                <a:cubicBezTo>
                  <a:pt x="3379689" y="218388"/>
                  <a:pt x="3379689" y="218388"/>
                  <a:pt x="3379689" y="218388"/>
                </a:cubicBezTo>
                <a:close/>
                <a:moveTo>
                  <a:pt x="3301789" y="164457"/>
                </a:moveTo>
                <a:cubicBezTo>
                  <a:pt x="3295797" y="164457"/>
                  <a:pt x="3295797" y="164457"/>
                  <a:pt x="3295797" y="164457"/>
                </a:cubicBezTo>
                <a:cubicBezTo>
                  <a:pt x="3295797" y="158465"/>
                  <a:pt x="3301789" y="158465"/>
                  <a:pt x="3301789" y="164457"/>
                </a:cubicBezTo>
                <a:close/>
                <a:moveTo>
                  <a:pt x="3283812" y="362205"/>
                </a:moveTo>
                <a:cubicBezTo>
                  <a:pt x="3271827" y="356212"/>
                  <a:pt x="3271827" y="356212"/>
                  <a:pt x="3277819" y="344228"/>
                </a:cubicBezTo>
                <a:cubicBezTo>
                  <a:pt x="3283812" y="356212"/>
                  <a:pt x="3283812" y="356212"/>
                  <a:pt x="3283812" y="362205"/>
                </a:cubicBezTo>
                <a:close/>
                <a:moveTo>
                  <a:pt x="3229880" y="218388"/>
                </a:moveTo>
                <a:cubicBezTo>
                  <a:pt x="3217896" y="206403"/>
                  <a:pt x="3235873" y="206403"/>
                  <a:pt x="3241865" y="212396"/>
                </a:cubicBezTo>
                <a:cubicBezTo>
                  <a:pt x="3247857" y="218388"/>
                  <a:pt x="3229880" y="218388"/>
                  <a:pt x="3229880" y="218388"/>
                </a:cubicBezTo>
                <a:close/>
                <a:moveTo>
                  <a:pt x="101870" y="727739"/>
                </a:moveTo>
                <a:cubicBezTo>
                  <a:pt x="95878" y="727739"/>
                  <a:pt x="89885" y="721746"/>
                  <a:pt x="83893" y="709762"/>
                </a:cubicBezTo>
                <a:cubicBezTo>
                  <a:pt x="89885" y="709762"/>
                  <a:pt x="101870" y="715754"/>
                  <a:pt x="101870" y="721746"/>
                </a:cubicBezTo>
                <a:cubicBezTo>
                  <a:pt x="107862" y="721746"/>
                  <a:pt x="113855" y="721746"/>
                  <a:pt x="119847" y="733731"/>
                </a:cubicBezTo>
                <a:cubicBezTo>
                  <a:pt x="101870" y="733731"/>
                  <a:pt x="101870" y="733731"/>
                  <a:pt x="101870" y="727739"/>
                </a:cubicBezTo>
                <a:close/>
                <a:moveTo>
                  <a:pt x="95878" y="134495"/>
                </a:moveTo>
                <a:cubicBezTo>
                  <a:pt x="95878" y="134495"/>
                  <a:pt x="95878" y="134495"/>
                  <a:pt x="95878" y="134495"/>
                </a:cubicBezTo>
                <a:cubicBezTo>
                  <a:pt x="95878" y="134495"/>
                  <a:pt x="95878" y="134495"/>
                  <a:pt x="95878" y="134495"/>
                </a:cubicBezTo>
                <a:close/>
                <a:moveTo>
                  <a:pt x="2582706" y="913502"/>
                </a:moveTo>
                <a:cubicBezTo>
                  <a:pt x="2570721" y="913502"/>
                  <a:pt x="2564729" y="901517"/>
                  <a:pt x="2576714" y="907510"/>
                </a:cubicBezTo>
                <a:cubicBezTo>
                  <a:pt x="2582706" y="901517"/>
                  <a:pt x="2594691" y="907510"/>
                  <a:pt x="2582706" y="913502"/>
                </a:cubicBezTo>
                <a:close/>
                <a:moveTo>
                  <a:pt x="3565453" y="895525"/>
                </a:moveTo>
                <a:cubicBezTo>
                  <a:pt x="3559460" y="895525"/>
                  <a:pt x="3559460" y="907510"/>
                  <a:pt x="3553468" y="913502"/>
                </a:cubicBezTo>
                <a:cubicBezTo>
                  <a:pt x="3529498" y="919494"/>
                  <a:pt x="3505529" y="919494"/>
                  <a:pt x="3481560" y="907510"/>
                </a:cubicBezTo>
                <a:cubicBezTo>
                  <a:pt x="3457590" y="913502"/>
                  <a:pt x="3433621" y="907510"/>
                  <a:pt x="3415644" y="919494"/>
                </a:cubicBezTo>
                <a:cubicBezTo>
                  <a:pt x="3409651" y="901517"/>
                  <a:pt x="3421636" y="901517"/>
                  <a:pt x="3433621" y="895525"/>
                </a:cubicBezTo>
                <a:cubicBezTo>
                  <a:pt x="3445605" y="889532"/>
                  <a:pt x="3457590" y="889532"/>
                  <a:pt x="3481560" y="901517"/>
                </a:cubicBezTo>
                <a:cubicBezTo>
                  <a:pt x="3493544" y="901517"/>
                  <a:pt x="3499537" y="901517"/>
                  <a:pt x="3511521" y="901517"/>
                </a:cubicBezTo>
                <a:cubicBezTo>
                  <a:pt x="3517514" y="901517"/>
                  <a:pt x="3535491" y="907510"/>
                  <a:pt x="3541483" y="907510"/>
                </a:cubicBezTo>
                <a:cubicBezTo>
                  <a:pt x="3553468" y="901517"/>
                  <a:pt x="3547475" y="889532"/>
                  <a:pt x="3565453" y="883540"/>
                </a:cubicBezTo>
                <a:cubicBezTo>
                  <a:pt x="3571445" y="883540"/>
                  <a:pt x="3571445" y="883540"/>
                  <a:pt x="3583430" y="883540"/>
                </a:cubicBezTo>
                <a:cubicBezTo>
                  <a:pt x="3571445" y="889532"/>
                  <a:pt x="3565453" y="889532"/>
                  <a:pt x="3565453" y="895525"/>
                </a:cubicBezTo>
                <a:close/>
                <a:moveTo>
                  <a:pt x="3703277" y="703769"/>
                </a:moveTo>
                <a:cubicBezTo>
                  <a:pt x="3703277" y="703769"/>
                  <a:pt x="3703277" y="697777"/>
                  <a:pt x="3709269" y="703769"/>
                </a:cubicBezTo>
                <a:cubicBezTo>
                  <a:pt x="3715262" y="703769"/>
                  <a:pt x="3709269" y="703769"/>
                  <a:pt x="3703277" y="703769"/>
                </a:cubicBezTo>
                <a:close/>
                <a:moveTo>
                  <a:pt x="3817131" y="787662"/>
                </a:moveTo>
                <a:cubicBezTo>
                  <a:pt x="3817131" y="787662"/>
                  <a:pt x="3817131" y="787662"/>
                  <a:pt x="3817131" y="787662"/>
                </a:cubicBezTo>
                <a:cubicBezTo>
                  <a:pt x="3817131" y="787662"/>
                  <a:pt x="3817131" y="787662"/>
                  <a:pt x="3817131" y="787662"/>
                </a:cubicBezTo>
                <a:close/>
                <a:moveTo>
                  <a:pt x="904846" y="86556"/>
                </a:moveTo>
                <a:cubicBezTo>
                  <a:pt x="904846" y="86556"/>
                  <a:pt x="904846" y="86556"/>
                  <a:pt x="904846" y="86556"/>
                </a:cubicBezTo>
                <a:cubicBezTo>
                  <a:pt x="904846" y="86556"/>
                  <a:pt x="904846" y="86556"/>
                  <a:pt x="904846" y="86556"/>
                </a:cubicBezTo>
                <a:close/>
                <a:moveTo>
                  <a:pt x="886869" y="62587"/>
                </a:moveTo>
                <a:cubicBezTo>
                  <a:pt x="886869" y="62587"/>
                  <a:pt x="886869" y="62587"/>
                  <a:pt x="886869" y="62587"/>
                </a:cubicBezTo>
                <a:cubicBezTo>
                  <a:pt x="886869" y="68580"/>
                  <a:pt x="886869" y="62587"/>
                  <a:pt x="886869" y="62587"/>
                </a:cubicBezTo>
                <a:close/>
                <a:moveTo>
                  <a:pt x="2774461" y="865563"/>
                </a:moveTo>
                <a:cubicBezTo>
                  <a:pt x="2774461" y="859571"/>
                  <a:pt x="2780454" y="859571"/>
                  <a:pt x="2774461" y="865563"/>
                </a:cubicBezTo>
                <a:cubicBezTo>
                  <a:pt x="2780454" y="865563"/>
                  <a:pt x="2780454" y="865563"/>
                  <a:pt x="2774461" y="865563"/>
                </a:cubicBezTo>
                <a:close/>
                <a:moveTo>
                  <a:pt x="3265835" y="338236"/>
                </a:moveTo>
                <a:cubicBezTo>
                  <a:pt x="3265835" y="338236"/>
                  <a:pt x="3265835" y="338236"/>
                  <a:pt x="3265835" y="338236"/>
                </a:cubicBezTo>
                <a:cubicBezTo>
                  <a:pt x="3259842" y="338236"/>
                  <a:pt x="3259842" y="338236"/>
                  <a:pt x="3265835" y="338236"/>
                </a:cubicBezTo>
                <a:close/>
                <a:moveTo>
                  <a:pt x="1785722" y="62587"/>
                </a:moveTo>
                <a:cubicBezTo>
                  <a:pt x="1785722" y="62587"/>
                  <a:pt x="1791715" y="56595"/>
                  <a:pt x="1797707" y="56595"/>
                </a:cubicBezTo>
                <a:cubicBezTo>
                  <a:pt x="1791715" y="68580"/>
                  <a:pt x="1791715" y="68580"/>
                  <a:pt x="1785722" y="62587"/>
                </a:cubicBezTo>
                <a:close/>
                <a:moveTo>
                  <a:pt x="3367705" y="739723"/>
                </a:moveTo>
                <a:cubicBezTo>
                  <a:pt x="3367705" y="739723"/>
                  <a:pt x="3367705" y="739723"/>
                  <a:pt x="3367705" y="739723"/>
                </a:cubicBezTo>
                <a:cubicBezTo>
                  <a:pt x="3367705" y="733731"/>
                  <a:pt x="3367705" y="733731"/>
                  <a:pt x="3367705" y="739723"/>
                </a:cubicBezTo>
                <a:close/>
                <a:moveTo>
                  <a:pt x="269656" y="841593"/>
                </a:moveTo>
                <a:cubicBezTo>
                  <a:pt x="251679" y="847586"/>
                  <a:pt x="245687" y="823617"/>
                  <a:pt x="269656" y="841593"/>
                </a:cubicBezTo>
                <a:cubicBezTo>
                  <a:pt x="263664" y="841593"/>
                  <a:pt x="257671" y="835601"/>
                  <a:pt x="269656" y="841593"/>
                </a:cubicBezTo>
                <a:close/>
                <a:moveTo>
                  <a:pt x="2043394" y="967433"/>
                </a:moveTo>
                <a:cubicBezTo>
                  <a:pt x="2049386" y="967433"/>
                  <a:pt x="2043394" y="973425"/>
                  <a:pt x="2043394" y="973425"/>
                </a:cubicBezTo>
                <a:cubicBezTo>
                  <a:pt x="2037402" y="967433"/>
                  <a:pt x="2037402" y="961440"/>
                  <a:pt x="2043394" y="967433"/>
                </a:cubicBezTo>
                <a:close/>
                <a:moveTo>
                  <a:pt x="1432173" y="1081288"/>
                </a:moveTo>
                <a:cubicBezTo>
                  <a:pt x="1432173" y="1081288"/>
                  <a:pt x="1432173" y="1075295"/>
                  <a:pt x="1432173" y="1081288"/>
                </a:cubicBezTo>
                <a:cubicBezTo>
                  <a:pt x="1438166" y="1081288"/>
                  <a:pt x="1438166" y="1081288"/>
                  <a:pt x="1432173" y="1081288"/>
                </a:cubicBezTo>
                <a:close/>
                <a:moveTo>
                  <a:pt x="1372250" y="1033349"/>
                </a:moveTo>
                <a:cubicBezTo>
                  <a:pt x="1378242" y="1033349"/>
                  <a:pt x="1378242" y="1033349"/>
                  <a:pt x="1372250" y="1033349"/>
                </a:cubicBezTo>
                <a:cubicBezTo>
                  <a:pt x="1372250" y="1039341"/>
                  <a:pt x="1372250" y="1033349"/>
                  <a:pt x="1372250" y="1033349"/>
                </a:cubicBezTo>
                <a:close/>
                <a:moveTo>
                  <a:pt x="3481560" y="829609"/>
                </a:moveTo>
                <a:cubicBezTo>
                  <a:pt x="3481560" y="829609"/>
                  <a:pt x="3487552" y="829609"/>
                  <a:pt x="3481560" y="829609"/>
                </a:cubicBezTo>
                <a:cubicBezTo>
                  <a:pt x="3487552" y="829609"/>
                  <a:pt x="3487552" y="829609"/>
                  <a:pt x="3481560" y="829609"/>
                </a:cubicBezTo>
                <a:close/>
                <a:moveTo>
                  <a:pt x="2480836" y="727739"/>
                </a:moveTo>
                <a:cubicBezTo>
                  <a:pt x="2480836" y="733731"/>
                  <a:pt x="2474844" y="733731"/>
                  <a:pt x="2468851" y="727739"/>
                </a:cubicBezTo>
                <a:cubicBezTo>
                  <a:pt x="2468851" y="727739"/>
                  <a:pt x="2474844" y="727739"/>
                  <a:pt x="2480836" y="727739"/>
                </a:cubicBezTo>
                <a:close/>
                <a:moveTo>
                  <a:pt x="3080072" y="733731"/>
                </a:moveTo>
                <a:cubicBezTo>
                  <a:pt x="3074079" y="733731"/>
                  <a:pt x="3068087" y="733731"/>
                  <a:pt x="3068087" y="727739"/>
                </a:cubicBezTo>
                <a:cubicBezTo>
                  <a:pt x="3074079" y="727739"/>
                  <a:pt x="3074079" y="727739"/>
                  <a:pt x="3080072" y="733731"/>
                </a:cubicBezTo>
                <a:close/>
                <a:moveTo>
                  <a:pt x="3745223" y="649838"/>
                </a:moveTo>
                <a:cubicBezTo>
                  <a:pt x="3745223" y="649838"/>
                  <a:pt x="3745223" y="655830"/>
                  <a:pt x="3745223" y="649838"/>
                </a:cubicBezTo>
                <a:cubicBezTo>
                  <a:pt x="3739231" y="655830"/>
                  <a:pt x="3739231" y="649838"/>
                  <a:pt x="3745223" y="649838"/>
                </a:cubicBezTo>
                <a:close/>
                <a:moveTo>
                  <a:pt x="3691292" y="625869"/>
                </a:moveTo>
                <a:cubicBezTo>
                  <a:pt x="3691292" y="625869"/>
                  <a:pt x="3691292" y="631861"/>
                  <a:pt x="3685300" y="631861"/>
                </a:cubicBezTo>
                <a:cubicBezTo>
                  <a:pt x="3685300" y="625869"/>
                  <a:pt x="3685300" y="625869"/>
                  <a:pt x="3691292" y="625869"/>
                </a:cubicBezTo>
                <a:close/>
                <a:moveTo>
                  <a:pt x="1144540" y="931479"/>
                </a:moveTo>
                <a:cubicBezTo>
                  <a:pt x="1138548" y="931479"/>
                  <a:pt x="1132555" y="937471"/>
                  <a:pt x="1126563" y="937471"/>
                </a:cubicBezTo>
                <a:cubicBezTo>
                  <a:pt x="1126563" y="925486"/>
                  <a:pt x="1132555" y="925486"/>
                  <a:pt x="1144540" y="931479"/>
                </a:cubicBezTo>
                <a:close/>
                <a:moveTo>
                  <a:pt x="3217896" y="721746"/>
                </a:moveTo>
                <a:cubicBezTo>
                  <a:pt x="3211903" y="715754"/>
                  <a:pt x="3217896" y="715754"/>
                  <a:pt x="3217896" y="709762"/>
                </a:cubicBezTo>
                <a:cubicBezTo>
                  <a:pt x="3217896" y="709762"/>
                  <a:pt x="3223888" y="715754"/>
                  <a:pt x="3217896" y="721746"/>
                </a:cubicBezTo>
                <a:close/>
                <a:moveTo>
                  <a:pt x="3014156" y="649838"/>
                </a:moveTo>
                <a:cubicBezTo>
                  <a:pt x="3014156" y="643846"/>
                  <a:pt x="3020148" y="643846"/>
                  <a:pt x="3020148" y="637854"/>
                </a:cubicBezTo>
                <a:cubicBezTo>
                  <a:pt x="3020148" y="643846"/>
                  <a:pt x="3020148" y="649838"/>
                  <a:pt x="3014156" y="649838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49000">
                <a:schemeClr val="bg1"/>
              </a:gs>
              <a:gs pos="99000">
                <a:schemeClr val="accent2">
                  <a:lumMod val="75000"/>
                </a:schemeClr>
              </a:gs>
            </a:gsLst>
            <a:lin ang="2700000" scaled="1"/>
          </a:gradFill>
          <a:ln w="59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9634" y="123697"/>
            <a:ext cx="9709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государственной итоговой аттестации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Segoe MDL2 Assets" panose="050A0102010101010101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1149634" y="797047"/>
            <a:ext cx="9111965" cy="101861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7408543" y="1214132"/>
            <a:ext cx="487309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расписания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ГИА-11 в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50918" y="2188697"/>
            <a:ext cx="2059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Досрочный период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ирог 13"/>
          <p:cNvSpPr/>
          <p:nvPr/>
        </p:nvSpPr>
        <p:spPr>
          <a:xfrm rot="5400000">
            <a:off x="700097" y="998326"/>
            <a:ext cx="2082631" cy="2357331"/>
          </a:xfrm>
          <a:prstGeom prst="pi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281" y="1222885"/>
            <a:ext cx="2627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39251" y="4192486"/>
            <a:ext cx="2059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4868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800" b="1" dirty="0">
                <a:solidFill>
                  <a:srgbClr val="24868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endParaRPr lang="ru-RU" sz="2800" dirty="0">
              <a:solidFill>
                <a:srgbClr val="2486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ирог 15"/>
          <p:cNvSpPr/>
          <p:nvPr/>
        </p:nvSpPr>
        <p:spPr>
          <a:xfrm rot="5400000">
            <a:off x="4059199" y="2770528"/>
            <a:ext cx="2829828" cy="2951309"/>
          </a:xfrm>
          <a:prstGeom prst="pie">
            <a:avLst/>
          </a:prstGeom>
          <a:solidFill>
            <a:srgbClr val="2C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3759" y="3143124"/>
            <a:ext cx="2627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мая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2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июля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017959" y="5184043"/>
            <a:ext cx="32400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Дополнительный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ирог 18"/>
          <p:cNvSpPr/>
          <p:nvPr/>
        </p:nvSpPr>
        <p:spPr>
          <a:xfrm rot="5400000">
            <a:off x="7603044" y="3804697"/>
            <a:ext cx="2829828" cy="2951309"/>
          </a:xfrm>
          <a:prstGeom prst="pi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65890" y="4301092"/>
            <a:ext cx="2627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5 сентября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сентября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09" y="29314"/>
            <a:ext cx="925884" cy="92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1" name="Прямоугольник 20"/>
          <p:cNvSpPr/>
          <p:nvPr/>
        </p:nvSpPr>
        <p:spPr>
          <a:xfrm>
            <a:off x="1460720" y="5780168"/>
            <a:ext cx="2560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http://obrnadzor.gov.ru/gia/gia-11/raspisanie-gia-11/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4" y="5663214"/>
            <a:ext cx="1363086" cy="103205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25650" y="1649446"/>
            <a:ext cx="87985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8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48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7867" y="101535"/>
            <a:ext cx="8530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в 11 классах 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1227867" y="820635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5" name="Пятиугольник 14"/>
          <p:cNvSpPr/>
          <p:nvPr/>
        </p:nvSpPr>
        <p:spPr>
          <a:xfrm rot="5400000">
            <a:off x="8794380" y="-1685552"/>
            <a:ext cx="672654" cy="6122588"/>
          </a:xfrm>
          <a:prstGeom prst="homePlate">
            <a:avLst/>
          </a:prstGeom>
          <a:solidFill>
            <a:srgbClr val="0658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sz="1100"/>
          </a:p>
        </p:txBody>
      </p:sp>
      <p:sp>
        <p:nvSpPr>
          <p:cNvPr id="16" name="Пятиугольник 15"/>
          <p:cNvSpPr/>
          <p:nvPr/>
        </p:nvSpPr>
        <p:spPr>
          <a:xfrm rot="5400000">
            <a:off x="2701212" y="-1656130"/>
            <a:ext cx="671895" cy="6064501"/>
          </a:xfrm>
          <a:prstGeom prst="homePlate">
            <a:avLst/>
          </a:prstGeom>
          <a:solidFill>
            <a:srgbClr val="0658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sz="1100"/>
          </a:p>
        </p:txBody>
      </p:sp>
      <p:sp>
        <p:nvSpPr>
          <p:cNvPr id="17" name="Нашивка 16"/>
          <p:cNvSpPr/>
          <p:nvPr/>
        </p:nvSpPr>
        <p:spPr>
          <a:xfrm rot="5400000">
            <a:off x="2978312" y="1351224"/>
            <a:ext cx="157218" cy="861333"/>
          </a:xfrm>
          <a:prstGeom prst="chevron">
            <a:avLst/>
          </a:prstGeom>
          <a:solidFill>
            <a:srgbClr val="0658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sz="1100"/>
          </a:p>
        </p:txBody>
      </p:sp>
      <p:sp>
        <p:nvSpPr>
          <p:cNvPr id="18" name="Нашивка 17"/>
          <p:cNvSpPr/>
          <p:nvPr/>
        </p:nvSpPr>
        <p:spPr>
          <a:xfrm rot="5400000">
            <a:off x="2981055" y="1508443"/>
            <a:ext cx="157218" cy="861333"/>
          </a:xfrm>
          <a:prstGeom prst="chevron">
            <a:avLst/>
          </a:prstGeom>
          <a:solidFill>
            <a:srgbClr val="0658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sz="1100"/>
          </a:p>
        </p:txBody>
      </p:sp>
      <p:sp>
        <p:nvSpPr>
          <p:cNvPr id="19" name="Нашивка 18"/>
          <p:cNvSpPr/>
          <p:nvPr/>
        </p:nvSpPr>
        <p:spPr>
          <a:xfrm rot="5400000">
            <a:off x="9069163" y="1351677"/>
            <a:ext cx="157218" cy="861333"/>
          </a:xfrm>
          <a:prstGeom prst="chevron">
            <a:avLst/>
          </a:prstGeom>
          <a:solidFill>
            <a:srgbClr val="0658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sz="1100"/>
          </a:p>
        </p:txBody>
      </p:sp>
      <p:sp>
        <p:nvSpPr>
          <p:cNvPr id="20" name="Нашивка 19"/>
          <p:cNvSpPr/>
          <p:nvPr/>
        </p:nvSpPr>
        <p:spPr>
          <a:xfrm rot="5400000">
            <a:off x="9071906" y="1508896"/>
            <a:ext cx="157218" cy="861333"/>
          </a:xfrm>
          <a:prstGeom prst="chevron">
            <a:avLst/>
          </a:prstGeom>
          <a:solidFill>
            <a:srgbClr val="0658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sz="1100"/>
          </a:p>
        </p:txBody>
      </p:sp>
      <p:sp>
        <p:nvSpPr>
          <p:cNvPr id="21" name="TextBox 20"/>
          <p:cNvSpPr txBox="1"/>
          <p:nvPr/>
        </p:nvSpPr>
        <p:spPr>
          <a:xfrm>
            <a:off x="1108999" y="1001455"/>
            <a:ext cx="443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предметы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31791" y="2167056"/>
            <a:ext cx="299224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  <a:p>
            <a:pPr>
              <a:spcAft>
                <a:spcPts val="600"/>
              </a:spcAft>
            </a:pP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endParaRPr lang="ru-RU" sz="19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pPr>
              <a:spcAft>
                <a:spcPts val="600"/>
              </a:spcAft>
            </a:pPr>
            <a:r>
              <a:rPr lang="ru-RU" sz="1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pPr>
              <a:spcAft>
                <a:spcPts val="600"/>
              </a:spcAft>
            </a:pPr>
            <a:r>
              <a:rPr lang="ru-RU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ИКТ</a:t>
            </a:r>
          </a:p>
          <a:p>
            <a:pPr>
              <a:spcAft>
                <a:spcPts val="600"/>
              </a:spcAft>
            </a:pPr>
            <a:r>
              <a:rPr lang="ru-RU" sz="1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pPr>
              <a:spcAft>
                <a:spcPts val="600"/>
              </a:spcAft>
            </a:pPr>
            <a:r>
              <a:rPr lang="ru-RU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>
              <a:spcAft>
                <a:spcPts val="600"/>
              </a:spcAft>
            </a:pPr>
            <a:r>
              <a:rPr lang="ru-RU" sz="1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pPr>
              <a:spcAft>
                <a:spcPts val="600"/>
              </a:spcAft>
            </a:pPr>
            <a:r>
              <a:rPr lang="ru-RU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</a:t>
            </a:r>
          </a:p>
          <a:p>
            <a:pPr>
              <a:spcAft>
                <a:spcPts val="600"/>
              </a:spcAft>
            </a:pP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(английский, немецкий, французский, испанский, китайский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Нашивка 22"/>
          <p:cNvSpPr/>
          <p:nvPr/>
        </p:nvSpPr>
        <p:spPr>
          <a:xfrm rot="10800000">
            <a:off x="404079" y="2277100"/>
            <a:ext cx="187156" cy="1874210"/>
          </a:xfrm>
          <a:prstGeom prst="chevron">
            <a:avLst/>
          </a:prstGeom>
          <a:solidFill>
            <a:schemeClr val="bg2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sz="1100">
              <a:solidFill>
                <a:srgbClr val="00B050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 rot="10800000" flipH="1">
            <a:off x="11494278" y="2438399"/>
            <a:ext cx="314545" cy="3744686"/>
          </a:xfrm>
          <a:prstGeom prst="chevron">
            <a:avLst/>
          </a:prstGeom>
          <a:solidFill>
            <a:srgbClr val="065889">
              <a:alpha val="85000"/>
            </a:srgbClr>
          </a:solidFill>
          <a:ln cmpd="dbl">
            <a:gradFill>
              <a:gsLst>
                <a:gs pos="0">
                  <a:schemeClr val="accent1">
                    <a:lumMod val="56000"/>
                    <a:lumOff val="44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sz="1100"/>
          </a:p>
        </p:txBody>
      </p:sp>
      <p:sp>
        <p:nvSpPr>
          <p:cNvPr id="10" name="TextBox 9"/>
          <p:cNvSpPr txBox="1"/>
          <p:nvPr/>
        </p:nvSpPr>
        <p:spPr>
          <a:xfrm>
            <a:off x="775317" y="2181540"/>
            <a:ext cx="418020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</a:p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профильный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</a:t>
            </a:r>
          </a:p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*Для выпускников текущего года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56513" y="998484"/>
            <a:ext cx="443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по выбору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115" y="47831"/>
            <a:ext cx="925884" cy="92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16" y="1712069"/>
            <a:ext cx="4106551" cy="55920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4810" y="5386361"/>
            <a:ext cx="351640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подачи заявления на сдачу ЕГЭ – до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200" b="1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lang="ru-RU" sz="32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включительно!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810" y="4924991"/>
            <a:ext cx="297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!Важно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973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ятиугольник 19"/>
          <p:cNvSpPr/>
          <p:nvPr/>
        </p:nvSpPr>
        <p:spPr>
          <a:xfrm rot="5400000">
            <a:off x="8136822" y="-960691"/>
            <a:ext cx="941381" cy="4972330"/>
          </a:xfrm>
          <a:prstGeom prst="homePlate">
            <a:avLst>
              <a:gd name="adj" fmla="val 48114"/>
            </a:avLst>
          </a:prstGeom>
          <a:solidFill>
            <a:srgbClr val="0658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68157" y="65722"/>
            <a:ext cx="8486775" cy="89724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экзаменов нужно сдать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33564" y="1062343"/>
            <a:ext cx="5047697" cy="4631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Минимальное количество баллов, необходимое для получения аттестата: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78080" y="6013729"/>
            <a:ext cx="5721124" cy="7424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EDD417"/>
              </a:buClr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Баллы, полученные на ЕГЭ по выбору, не учитываются при выставлении итоговых отметок в аттестат. Главное – преодолеть минимальный порог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26432" y="4392455"/>
            <a:ext cx="5907886" cy="70472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EDD417"/>
              </a:buClr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Для выпускников, желающих стать студентами, необходимо сдать ЕГЭ по русскому 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языку и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предметы по выбору, необходимые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для поступления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вуз на выбранную специальность.</a:t>
            </a:r>
            <a:endParaRPr lang="ru-RU" sz="1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0975" y="941178"/>
            <a:ext cx="5288169" cy="218582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buClr>
                <a:srgbClr val="EDD417"/>
              </a:buClr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	Перечень учебных предметов по выбору устанавливает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исключительно САМ выпускник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 соответствии со своими планами на дальнейшее продолжение обучения в вузе. Заявление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 перечнем выбранных предметов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нужно написать и зарегистрировать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</a:rPr>
              <a:t>до 1 февраля 2022 г.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в школе.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6" y="120587"/>
            <a:ext cx="1071154" cy="107177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 flipV="1">
            <a:off x="1491230" y="863798"/>
            <a:ext cx="8164512" cy="99169"/>
            <a:chOff x="1" y="4450235"/>
            <a:chExt cx="15983746" cy="135580"/>
          </a:xfrm>
        </p:grpSpPr>
        <p:sp>
          <p:nvSpPr>
            <p:cNvPr id="14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9" name="Round Diagonal Corner Rectangle 36">
            <a:extLst>
              <a:ext uri="{FF2B5EF4-FFF2-40B4-BE49-F238E27FC236}">
                <a16:creationId xmlns="" xmlns:a16="http://schemas.microsoft.com/office/drawing/2014/main" id="{47FC7836-74EA-47AC-AE29-6440CDFF4AAD}"/>
              </a:ext>
            </a:extLst>
          </p:cNvPr>
          <p:cNvSpPr/>
          <p:nvPr/>
        </p:nvSpPr>
        <p:spPr>
          <a:xfrm rot="10800000" flipV="1">
            <a:off x="6188774" y="2058475"/>
            <a:ext cx="4904903" cy="112716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5B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по русскому языку – 24 балла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по математике (ПУ) – 27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баллов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по математике (БУ) – отметка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3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1" name="Picture 6" descr="https://im0-tub-ru.yandex.net/i?id=04d8bf9aa516cee5cd4b256fe2ad9e2b&amp;ref=rim&amp;n=33&amp;w=188&amp;h=18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3364" y="3297252"/>
            <a:ext cx="523068" cy="52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im0-tub-ru.yandex.net/i?id=04d8bf9aa516cee5cd4b256fe2ad9e2b&amp;ref=rim&amp;n=33&amp;w=188&amp;h=18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91757" y="5012472"/>
            <a:ext cx="534675" cy="5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206548" y="3153458"/>
            <a:ext cx="5052998" cy="121944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buClr>
                <a:srgbClr val="EDD417"/>
              </a:buClr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Помните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, что от экзаменов по выбору можно отказаться (просто не приходить на экзамен). Рекомендуем выбирать предметы с учетом «страховки».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317429"/>
              </p:ext>
            </p:extLst>
          </p:nvPr>
        </p:nvGraphicFramePr>
        <p:xfrm>
          <a:off x="446197" y="4832248"/>
          <a:ext cx="4573701" cy="1858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575"/>
                <a:gridCol w="1775534"/>
                <a:gridCol w="1553592"/>
              </a:tblGrid>
              <a:tr h="520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658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Предварительное</a:t>
                      </a:r>
                      <a:r>
                        <a:rPr lang="ru-RU" sz="14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</a:t>
                      </a:r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исло участников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658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число участников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65889"/>
                    </a:solidFill>
                  </a:tcPr>
                </a:tc>
              </a:tr>
              <a:tr h="218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8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8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8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8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8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6378" y="4305255"/>
            <a:ext cx="3477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E0000"/>
                </a:solidFill>
                <a:latin typeface="Times New Roman" pitchFamily="18" charset="0"/>
              </a:rPr>
              <a:t>Количество выбранных </a:t>
            </a:r>
            <a:r>
              <a:rPr lang="ru-RU" sz="1600" b="1" dirty="0">
                <a:solidFill>
                  <a:srgbClr val="9E0000"/>
                </a:solidFill>
                <a:latin typeface="Times New Roman" pitchFamily="18" charset="0"/>
              </a:rPr>
              <a:t>предметов </a:t>
            </a:r>
            <a:endParaRPr lang="ru-RU" sz="1600" b="1" dirty="0" smtClean="0">
              <a:solidFill>
                <a:srgbClr val="9E0000"/>
              </a:solidFill>
              <a:latin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9E0000"/>
                </a:solidFill>
                <a:latin typeface="Times New Roman" pitchFamily="18" charset="0"/>
              </a:rPr>
              <a:t>одним участником в 2021 </a:t>
            </a:r>
            <a:r>
              <a:rPr lang="ru-RU" sz="1600" b="1" dirty="0">
                <a:solidFill>
                  <a:srgbClr val="9E0000"/>
                </a:solidFill>
                <a:latin typeface="Times New Roman" pitchFamily="18" charset="0"/>
              </a:rPr>
              <a:t>г.</a:t>
            </a:r>
          </a:p>
        </p:txBody>
      </p:sp>
      <p:pic>
        <p:nvPicPr>
          <p:cNvPr id="24" name="Picture 6" descr="https://im0-tub-ru.yandex.net/i?id=04d8bf9aa516cee5cd4b256fe2ad9e2b&amp;ref=rim&amp;n=33&amp;w=188&amp;h=18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3405" y="5950661"/>
            <a:ext cx="534675" cy="5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982212" y="3253290"/>
            <a:ext cx="5721124" cy="111960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EDD417"/>
              </a:buClr>
            </a:pP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   Для получения аттестата необходимо сдать ЕГЭ по 2-м обязательным предметам: русскому языку и математике (базовый или профильный уровень), набрав минимальное количество баллов.     </a:t>
            </a:r>
            <a:endParaRPr lang="ru-RU" sz="15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6" name="Picture 6" descr="https://im0-tub-ru.yandex.net/i?id=04d8bf9aa516cee5cd4b256fe2ad9e2b&amp;ref=rim&amp;n=33&amp;w=188&amp;h=18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59144" y="4111364"/>
            <a:ext cx="523068" cy="52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6078080" y="5194513"/>
            <a:ext cx="5907886" cy="62001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EDD417"/>
              </a:buClr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Максимально возможный балл на любом предмете – 100 баллов. Исключение – математика (базовый уровень) – оценка «5»</a:t>
            </a:r>
            <a:endParaRPr lang="ru-RU" sz="1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flipV="1">
            <a:off x="1358753" y="911257"/>
            <a:ext cx="8164512" cy="99169"/>
            <a:chOff x="1" y="4450235"/>
            <a:chExt cx="15983746" cy="135580"/>
          </a:xfrm>
        </p:grpSpPr>
        <p:sp>
          <p:nvSpPr>
            <p:cNvPr id="5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9" name="Левая фигурная скобка 8"/>
          <p:cNvSpPr/>
          <p:nvPr/>
        </p:nvSpPr>
        <p:spPr>
          <a:xfrm rot="16200000">
            <a:off x="2359980" y="-263761"/>
            <a:ext cx="678730" cy="4600362"/>
          </a:xfrm>
          <a:prstGeom prst="leftBrace">
            <a:avLst>
              <a:gd name="adj1" fmla="val 2870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58753" y="68711"/>
            <a:ext cx="1063497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для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особых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и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4280" y="2462981"/>
            <a:ext cx="43101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86F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предъявляют </a:t>
            </a:r>
            <a:endParaRPr lang="en-US" sz="2400" b="1" dirty="0" smtClean="0">
              <a:solidFill>
                <a:srgbClr val="F86F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1811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копию</a:t>
            </a:r>
            <a:r>
              <a:rPr lang="ru-RU" sz="2400" dirty="0">
                <a:solidFill>
                  <a:srgbClr val="1811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1811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психолого-медико-педагогической комиссии (ПМПК</a:t>
            </a:r>
            <a:r>
              <a:rPr lang="ru-RU" sz="2400" b="1" dirty="0" smtClean="0">
                <a:solidFill>
                  <a:srgbClr val="1811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1811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41009" y="2374504"/>
            <a:ext cx="63055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rgbClr val="F86F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предъявляют</a:t>
            </a:r>
          </a:p>
          <a:p>
            <a:pPr algn="ctr"/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1811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</a:t>
            </a:r>
            <a:r>
              <a:rPr lang="ru-RU" sz="2000" b="1" dirty="0">
                <a:solidFill>
                  <a:srgbClr val="1811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заверенную </a:t>
            </a:r>
            <a:endParaRPr lang="en-US" sz="2000" b="1" dirty="0" smtClean="0">
              <a:solidFill>
                <a:srgbClr val="1811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1811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1811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установленном порядке</a:t>
            </a:r>
            <a:r>
              <a:rPr lang="ru-RU" sz="2000" b="1" dirty="0">
                <a:solidFill>
                  <a:srgbClr val="1811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 smtClean="0">
              <a:solidFill>
                <a:srgbClr val="1811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1811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копию </a:t>
            </a:r>
            <a:r>
              <a:rPr lang="ru-RU" sz="2000" b="1" dirty="0">
                <a:solidFill>
                  <a:srgbClr val="1811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справки, подтверждающей </a:t>
            </a:r>
            <a:endParaRPr lang="en-US" sz="2000" b="1" dirty="0" smtClean="0">
              <a:solidFill>
                <a:srgbClr val="1811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1811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</a:t>
            </a:r>
            <a:r>
              <a:rPr lang="ru-RU" sz="2000" b="1" dirty="0">
                <a:solidFill>
                  <a:srgbClr val="1811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инвалидности,</a:t>
            </a:r>
            <a:r>
              <a:rPr lang="ru-RU" sz="2000" dirty="0">
                <a:solidFill>
                  <a:srgbClr val="1811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solidFill>
                <a:srgbClr val="1811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1811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выданной </a:t>
            </a:r>
            <a:r>
              <a:rPr lang="ru-RU" sz="2000" dirty="0">
                <a:solidFill>
                  <a:srgbClr val="1811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учреждением медико-социальной экспертизы (</a:t>
            </a:r>
            <a:r>
              <a:rPr lang="ru-RU" sz="2000" b="1" dirty="0">
                <a:solidFill>
                  <a:srgbClr val="1811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МСЭ</a:t>
            </a:r>
            <a:r>
              <a:rPr lang="ru-RU" sz="2000" dirty="0" smtClean="0">
                <a:solidFill>
                  <a:srgbClr val="1811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2000" dirty="0">
                <a:solidFill>
                  <a:srgbClr val="1811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rgbClr val="1811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000" dirty="0">
                <a:solidFill>
                  <a:srgbClr val="1811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создания специальных </a:t>
            </a:r>
            <a:r>
              <a:rPr lang="ru-RU" sz="2000" dirty="0" smtClean="0">
                <a:solidFill>
                  <a:srgbClr val="1811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</a:t>
            </a:r>
          </a:p>
          <a:p>
            <a:pPr algn="ctr"/>
            <a:r>
              <a:rPr lang="ru-RU" sz="2000" dirty="0" smtClean="0">
                <a:solidFill>
                  <a:srgbClr val="1811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копию</a:t>
            </a:r>
            <a:r>
              <a:rPr lang="ru-RU" sz="2000" dirty="0">
                <a:solidFill>
                  <a:srgbClr val="1811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1811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ПМПК</a:t>
            </a:r>
            <a:endParaRPr lang="ru-RU" sz="2000" dirty="0">
              <a:solidFill>
                <a:srgbClr val="1811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39618" y="5416578"/>
            <a:ext cx="9110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B82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>
                <a:solidFill>
                  <a:srgbClr val="3B82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заявлении обучающиеся </a:t>
            </a:r>
            <a:r>
              <a:rPr lang="ru-RU" sz="2400" b="1" dirty="0" smtClean="0">
                <a:solidFill>
                  <a:srgbClr val="3B82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</a:t>
            </a:r>
            <a:endParaRPr lang="en-US" sz="2400" b="1" dirty="0" smtClean="0">
              <a:solidFill>
                <a:srgbClr val="3B82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3B82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  <a:r>
              <a:rPr lang="ru-RU" sz="2400" b="1" dirty="0">
                <a:solidFill>
                  <a:srgbClr val="3B82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</a:t>
            </a:r>
            <a:r>
              <a:rPr lang="ru-RU" sz="2400" b="1" dirty="0" smtClean="0">
                <a:solidFill>
                  <a:srgbClr val="3B82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учитывающие </a:t>
            </a:r>
            <a:r>
              <a:rPr lang="ru-RU" sz="2400" b="1" dirty="0">
                <a:solidFill>
                  <a:srgbClr val="3B82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их здоровья, </a:t>
            </a:r>
            <a:endParaRPr lang="en-US" sz="2400" b="1" dirty="0" smtClean="0">
              <a:solidFill>
                <a:srgbClr val="3B82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3B82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400" b="1" dirty="0">
                <a:solidFill>
                  <a:srgbClr val="3B82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психофизического </a:t>
            </a:r>
            <a:r>
              <a:rPr lang="ru-RU" sz="2400" b="1" dirty="0" smtClean="0">
                <a:solidFill>
                  <a:srgbClr val="3B82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(из справки ПМПК)</a:t>
            </a:r>
            <a:endParaRPr lang="ru-RU" sz="2400" b="1" dirty="0">
              <a:solidFill>
                <a:srgbClr val="3B82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0953" y="1247796"/>
            <a:ext cx="4696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выпускники прошлых лет с ОВЗ при подаче заявления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93603" y="1273304"/>
            <a:ext cx="4781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выпускники прошлых 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дети-инвалиды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инвалиды </a:t>
            </a:r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8254418" y="-333569"/>
            <a:ext cx="678730" cy="4600362"/>
          </a:xfrm>
          <a:prstGeom prst="leftBrace">
            <a:avLst>
              <a:gd name="adj1" fmla="val 2870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amtlepse.ru/wp-content/uploads/2019/07/Primery-zayavlenij-1024x768.jpe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9" r="19413"/>
          <a:stretch/>
        </p:blipFill>
        <p:spPr bwMode="auto">
          <a:xfrm>
            <a:off x="0" y="4811617"/>
            <a:ext cx="2035278" cy="21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114" y="47830"/>
            <a:ext cx="1044753" cy="10447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724408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 descr="https://www.deepblueideas.com/dbiNew2/wp-content/uploads/2014/09/Flare-Effect-02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7216">
            <a:off x="8425543" y="-483960"/>
            <a:ext cx="7532914" cy="753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73972" y="79565"/>
            <a:ext cx="10692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знать о своих правах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ГИА-11 (ГВЭ и ЕГЭ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как действовать</a:t>
            </a:r>
          </a:p>
        </p:txBody>
      </p:sp>
      <p:grpSp>
        <p:nvGrpSpPr>
          <p:cNvPr id="6" name="Группа 5"/>
          <p:cNvGrpSpPr/>
          <p:nvPr/>
        </p:nvGrpSpPr>
        <p:grpSpPr>
          <a:xfrm flipV="1">
            <a:off x="1373767" y="1014722"/>
            <a:ext cx="8164512" cy="99169"/>
            <a:chOff x="1" y="4450235"/>
            <a:chExt cx="15983746" cy="135580"/>
          </a:xfrm>
        </p:grpSpPr>
        <p:sp>
          <p:nvSpPr>
            <p:cNvPr id="7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501928" y="1086331"/>
            <a:ext cx="102368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с ОВЗ, дети-инвалиды 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сдать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(ГВЭ и ЕГЭ)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(в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отдельная аудитория),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больнице и на дому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наличии рекомендаций ПМПК)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4478" y="2228706"/>
            <a:ext cx="8215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ЕГЭ на дому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ужны рекомендации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психолого-медико-педагогической комиссии</a:t>
            </a:r>
          </a:p>
        </p:txBody>
      </p:sp>
      <p:pic>
        <p:nvPicPr>
          <p:cNvPr id="4102" name="Picture 6" descr="https://im0-tub-ru.yandex.net/i?id=04d8bf9aa516cee5cd4b256fe2ad9e2b&amp;ref=rim&amp;n=33&amp;w=188&amp;h=18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411" y="1247462"/>
            <a:ext cx="780913" cy="78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im0-tub-ru.yandex.net/i?id=04d8bf9aa516cee5cd4b256fe2ad9e2b&amp;ref=rim&amp;n=33&amp;w=188&amp;h=18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8587" y="2309384"/>
            <a:ext cx="783779" cy="7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85375" y="4381066"/>
            <a:ext cx="10469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увеличена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предметам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1,5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 (кроме ЕГЭ по иностранным языкам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раздел «Говорение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»);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иностранным языкам (раздел «Говорение») - на 30 минут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и перерывы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для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необходимых лечебных и профилактических мероприятий во время экзамена 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 беспрепятственный доступ в аудитории и иные помещения 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пандусов, поручней, расширенных дверных проемов, аудитория на первом этаже; наличие специальных кресел и других приспособлений).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52868" y="3127152"/>
            <a:ext cx="10105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с ОВЗ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наличии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ПМПК)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детей-инвалидов и инвалидов (при предъявлении оригинала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заверенной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справки, подтверждающей инвалидность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по заявлению: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6" descr="https://im0-tub-ru.yandex.net/i?id=04d8bf9aa516cee5cd4b256fe2ad9e2b&amp;ref=rim&amp;n=33&amp;w=188&amp;h=18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0193" y="3282497"/>
            <a:ext cx="783779" cy="7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im0-tub-ru.yandex.net/i?id=04d8bf9aa516cee5cd4b256fe2ad9e2b&amp;ref=rim&amp;n=33&amp;w=188&amp;h=18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6730" flipH="1">
            <a:off x="342817" y="4869980"/>
            <a:ext cx="854406" cy="85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114" y="47830"/>
            <a:ext cx="1044753" cy="10447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029441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 descr="https://www.deepblueideas.com/dbiNew2/wp-content/uploads/2014/09/Flare-Effect-02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7216">
            <a:off x="8571823" y="-493104"/>
            <a:ext cx="7532914" cy="753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73972" y="79565"/>
            <a:ext cx="10692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экзаменов в 2022 году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 flipV="1">
            <a:off x="1373767" y="794973"/>
            <a:ext cx="8164512" cy="99169"/>
            <a:chOff x="1" y="4450235"/>
            <a:chExt cx="15983746" cy="135580"/>
          </a:xfrm>
        </p:grpSpPr>
        <p:sp>
          <p:nvSpPr>
            <p:cNvPr id="7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9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114" y="47830"/>
            <a:ext cx="1044753" cy="10447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747099"/>
              </p:ext>
            </p:extLst>
          </p:nvPr>
        </p:nvGraphicFramePr>
        <p:xfrm>
          <a:off x="2635639" y="1086330"/>
          <a:ext cx="6700385" cy="5533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6671"/>
                <a:gridCol w="2820233"/>
                <a:gridCol w="1933481"/>
              </a:tblGrid>
              <a:tr h="358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 с ОВЗ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3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ч. 30 мин.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мин.)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ч.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24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(Б)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ч. (180 мин)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ч. 30 мин.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24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(П)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ч. 55 мин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мин.)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ч. 25 мин.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1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ч. 55 мин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мин.)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ч. 25 мин.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49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 (КЕГЭ)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ч. 55 мин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мин.)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ч. 25 мин.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87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ч. 55 мин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мин.)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ч. 25 мин.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24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ч. (180 мин.)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ч. 30 мин.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24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ч. (180 мин.)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ч. 30 мин.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24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ч. 55 мин.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мин.)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ч. 25 мин.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24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ч. 30 мин.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мин.)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ч.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24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ч. (180 мин)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ч. 30 мин.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49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(письменно)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ч. 10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мин. (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мин.)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ч. 40 мин.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49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Китайский язык (письменно)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ч. (180 мин.)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ч. 30 мин.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49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(говорение)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мин.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мин.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49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Китайский язык (говорение)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мин.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мин.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37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 descr="https://www.deepblueideas.com/dbiNew2/wp-content/uploads/2014/09/Flare-Effect-02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7216">
            <a:off x="12124490" y="-256260"/>
            <a:ext cx="1776819" cy="17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73767" y="128878"/>
            <a:ext cx="10692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организация ГИА (ГВЭ и ЕГЭ)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 flipV="1">
            <a:off x="1373767" y="610662"/>
            <a:ext cx="8164512" cy="99169"/>
            <a:chOff x="1" y="4450235"/>
            <a:chExt cx="15983746" cy="135580"/>
          </a:xfrm>
        </p:grpSpPr>
        <p:sp>
          <p:nvSpPr>
            <p:cNvPr id="7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9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114" y="47830"/>
            <a:ext cx="1044753" cy="10447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0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D0E8EA"/>
              </a:clrFrom>
              <a:clrTo>
                <a:srgbClr val="D0E8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314" y="3356227"/>
            <a:ext cx="1338888" cy="133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 l="11130" t="5642" r="11130" b="5642"/>
          <a:stretch/>
        </p:blipFill>
        <p:spPr>
          <a:xfrm>
            <a:off x="8086791" y="2656624"/>
            <a:ext cx="733308" cy="1319450"/>
          </a:xfrm>
          <a:prstGeom prst="rect">
            <a:avLst/>
          </a:prstGeom>
        </p:spPr>
      </p:pic>
      <p:pic>
        <p:nvPicPr>
          <p:cNvPr id="26" name="Рисунок 3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74317" y="3632670"/>
            <a:ext cx="72231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3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46022" y="2490125"/>
            <a:ext cx="84613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 descr="http://freevector.co/wp-content/uploads/2014/01/63610-3d-buildings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079608" y="920128"/>
            <a:ext cx="825043" cy="825043"/>
          </a:xfrm>
          <a:prstGeom prst="rect">
            <a:avLst/>
          </a:prstGeom>
          <a:noFill/>
          <a:extLst/>
        </p:spPr>
      </p:pic>
      <p:sp>
        <p:nvSpPr>
          <p:cNvPr id="30" name="Шестиугольник 29"/>
          <p:cNvSpPr/>
          <p:nvPr/>
        </p:nvSpPr>
        <p:spPr>
          <a:xfrm>
            <a:off x="99247" y="1465263"/>
            <a:ext cx="518966" cy="423290"/>
          </a:xfrm>
          <a:prstGeom prst="hexagon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anchor="ctr"/>
          <a:lstStyle/>
          <a:p>
            <a:pPr algn="ctr" defTabSz="7132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661131" y="1388788"/>
            <a:ext cx="338836" cy="220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651372" y="1663295"/>
            <a:ext cx="313464" cy="180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904651" y="1465263"/>
            <a:ext cx="26568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Шестиугольник 33"/>
          <p:cNvSpPr/>
          <p:nvPr/>
        </p:nvSpPr>
        <p:spPr>
          <a:xfrm>
            <a:off x="1011331" y="1997401"/>
            <a:ext cx="518966" cy="423290"/>
          </a:xfrm>
          <a:prstGeom prst="hexagon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anchor="ctr"/>
          <a:lstStyle/>
          <a:p>
            <a:pPr algn="ctr" defTabSz="7132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1651372" y="1883434"/>
            <a:ext cx="518966" cy="423290"/>
          </a:xfrm>
          <a:prstGeom prst="hexagon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anchor="ctr"/>
          <a:lstStyle/>
          <a:p>
            <a:pPr algn="ctr" defTabSz="7132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2103196" y="1388788"/>
            <a:ext cx="518966" cy="423290"/>
          </a:xfrm>
          <a:prstGeom prst="hexagon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anchor="ctr"/>
          <a:lstStyle/>
          <a:p>
            <a:pPr algn="ctr" defTabSz="7132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371290" y="1955319"/>
            <a:ext cx="518966" cy="423290"/>
          </a:xfrm>
          <a:prstGeom prst="hexagon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anchor="ctr"/>
          <a:lstStyle/>
          <a:p>
            <a:pPr algn="ctr" defTabSz="7132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813531" y="1541188"/>
            <a:ext cx="338836" cy="220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1198735" y="1696226"/>
            <a:ext cx="147023" cy="2703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265359" y="740672"/>
            <a:ext cx="971994" cy="331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283942" y="745447"/>
            <a:ext cx="100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РЦОИ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725952" y="1129970"/>
            <a:ext cx="34097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участников по  ППЭ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61683" y="2887293"/>
            <a:ext cx="3383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 рассадка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651372" y="3602229"/>
            <a:ext cx="3019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Печать экзаменационного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</a:p>
        </p:txBody>
      </p:sp>
      <p:pic>
        <p:nvPicPr>
          <p:cNvPr id="50" name="Picture 2" descr="https://zheskazgan.hh.kz/employer-logo/56174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93992" y="5583859"/>
            <a:ext cx="936748" cy="103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Прямоугольник 54"/>
          <p:cNvSpPr/>
          <p:nvPr/>
        </p:nvSpPr>
        <p:spPr>
          <a:xfrm>
            <a:off x="1193731" y="4882642"/>
            <a:ext cx="2526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 в ППЭ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622162" y="5735522"/>
            <a:ext cx="4263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экзаменационного комплекта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защищенному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245696" y="2731574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850050" y="3168801"/>
            <a:ext cx="2246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пункт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Picture 4" descr="Раскраска Таблетки распечатать или скачать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13995" r="22550" b="19981"/>
          <a:stretch/>
        </p:blipFill>
        <p:spPr bwMode="auto">
          <a:xfrm>
            <a:off x="11726128" y="3206800"/>
            <a:ext cx="340411" cy="66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Прямая со стрелкой 62"/>
          <p:cNvCxnSpPr/>
          <p:nvPr/>
        </p:nvCxnSpPr>
        <p:spPr>
          <a:xfrm flipV="1">
            <a:off x="10817147" y="2992098"/>
            <a:ext cx="362869" cy="1922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11074317" y="3379531"/>
            <a:ext cx="584370" cy="1765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10877585" y="3547796"/>
            <a:ext cx="438340" cy="2770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Прямоугольник 2050"/>
          <p:cNvSpPr/>
          <p:nvPr/>
        </p:nvSpPr>
        <p:spPr>
          <a:xfrm>
            <a:off x="7941486" y="1932105"/>
            <a:ext cx="3103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Прямоугольник 2052"/>
          <p:cNvSpPr/>
          <p:nvPr/>
        </p:nvSpPr>
        <p:spPr>
          <a:xfrm>
            <a:off x="8113193" y="4400858"/>
            <a:ext cx="2321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правопорядка</a:t>
            </a:r>
          </a:p>
        </p:txBody>
      </p:sp>
      <p:sp>
        <p:nvSpPr>
          <p:cNvPr id="2054" name="Прямоугольник 2053"/>
          <p:cNvSpPr/>
          <p:nvPr/>
        </p:nvSpPr>
        <p:spPr>
          <a:xfrm>
            <a:off x="9100146" y="5735522"/>
            <a:ext cx="1169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Значок Портала Металлодетекторов — стоковая векторная графика и другие  изображения на тему Аэровокзал - iStock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5" t="12804" r="27844" b="13122"/>
          <a:stretch/>
        </p:blipFill>
        <p:spPr bwMode="auto">
          <a:xfrm>
            <a:off x="7168430" y="3925394"/>
            <a:ext cx="733308" cy="122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Значок света шарика изолированный Иллюстрация вектора - иллюстрации  насчитывающей эффективно, свет: 76457217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 t="4267" r="11708" b="4609"/>
          <a:stretch/>
        </p:blipFill>
        <p:spPr bwMode="auto">
          <a:xfrm>
            <a:off x="7901738" y="5251974"/>
            <a:ext cx="978171" cy="122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s://pluckyrobot.com/wp-content/uploads/2017/02/blind-playtesters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14434" y="2656624"/>
            <a:ext cx="1069508" cy="881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48" name="Прямоугольник 47"/>
          <p:cNvSpPr/>
          <p:nvPr/>
        </p:nvSpPr>
        <p:spPr>
          <a:xfrm>
            <a:off x="8702171" y="976990"/>
            <a:ext cx="198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2" descr="http://mandiriamalinsani.or.id/wp-content/uploads/2016/12/icon-sosial-3x.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027468" y="1812078"/>
            <a:ext cx="766997" cy="766997"/>
          </a:xfrm>
          <a:prstGeom prst="rect">
            <a:avLst/>
          </a:prstGeom>
          <a:noFill/>
          <a:extLst/>
        </p:spPr>
      </p:pic>
      <p:pic>
        <p:nvPicPr>
          <p:cNvPr id="51" name="Picture 4" descr="http://www.ukrinteg.com.ua/wp-content/uploads/2015/09/%D0%A1%D0%9A%D0%90%D0%9D%D0%98%D0%A0%D0%9E%D0%92%D0%90%D0%9D%D0%98%D0%951-300x300.jpg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15681" t="18089" r="14319" b="15911"/>
          <a:stretch/>
        </p:blipFill>
        <p:spPr bwMode="auto">
          <a:xfrm>
            <a:off x="162822" y="4656310"/>
            <a:ext cx="1030909" cy="972920"/>
          </a:xfrm>
          <a:prstGeom prst="rect">
            <a:avLst/>
          </a:prstGeom>
          <a:noFill/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24946" r="11533" b="25955"/>
          <a:stretch/>
        </p:blipFill>
        <p:spPr>
          <a:xfrm>
            <a:off x="7715112" y="834625"/>
            <a:ext cx="847767" cy="6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41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5807</TotalTime>
  <Words>1226</Words>
  <Application>Microsoft Office PowerPoint</Application>
  <PresentationFormat>Широкоэкранный</PresentationFormat>
  <Paragraphs>264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Batang</vt:lpstr>
      <vt:lpstr>Arial</vt:lpstr>
      <vt:lpstr>Calibri</vt:lpstr>
      <vt:lpstr>Calibri Light</vt:lpstr>
      <vt:lpstr>Segoe MDL2 Assets</vt:lpstr>
      <vt:lpstr>Times New Roman</vt:lpstr>
      <vt:lpstr>Wingdings</vt:lpstr>
      <vt:lpstr>1_Тема Office</vt:lpstr>
      <vt:lpstr>О государственной итоговой аттестации и итоговом сочинении (изложении) в 2022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Сторчак Ольга Анатольевна</dc:creator>
  <cp:lastModifiedBy>Подварко Елена Юрьевна</cp:lastModifiedBy>
  <cp:revision>541</cp:revision>
  <cp:lastPrinted>2021-11-16T12:50:49Z</cp:lastPrinted>
  <dcterms:created xsi:type="dcterms:W3CDTF">2019-06-11T06:39:40Z</dcterms:created>
  <dcterms:modified xsi:type="dcterms:W3CDTF">2021-11-17T06:47:52Z</dcterms:modified>
</cp:coreProperties>
</file>